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75" r:id="rId6"/>
    <p:sldId id="262" r:id="rId7"/>
    <p:sldId id="263" r:id="rId8"/>
    <p:sldId id="268" r:id="rId9"/>
    <p:sldId id="264" r:id="rId10"/>
    <p:sldId id="269" r:id="rId11"/>
    <p:sldId id="270" r:id="rId12"/>
    <p:sldId id="273" r:id="rId13"/>
    <p:sldId id="272" r:id="rId14"/>
    <p:sldId id="274" r:id="rId15"/>
    <p:sldId id="265" r:id="rId16"/>
    <p:sldId id="266" r:id="rId17"/>
    <p:sldId id="26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9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3BD0AE-4233-4F0B-8AF8-C94DE9621340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FEFA65-F191-4C28-B722-5C0C133C6E47}">
      <dgm:prSet phldrT="[Text]" custT="1"/>
      <dgm:spPr/>
      <dgm:t>
        <a:bodyPr/>
        <a:lstStyle/>
        <a:p>
          <a:r>
            <a:rPr lang="en-US" sz="2000" dirty="0" smtClean="0"/>
            <a:t>Empirical and Theoretical Foundation</a:t>
          </a:r>
          <a:endParaRPr lang="en-US" sz="2000" dirty="0"/>
        </a:p>
      </dgm:t>
    </dgm:pt>
    <dgm:pt modelId="{207DDDD8-FFFB-4855-B1F1-F64E33B9A987}" type="parTrans" cxnId="{E814BD43-9D2C-4EE7-AF13-0EAC38829D8E}">
      <dgm:prSet/>
      <dgm:spPr/>
      <dgm:t>
        <a:bodyPr/>
        <a:lstStyle/>
        <a:p>
          <a:endParaRPr lang="en-US"/>
        </a:p>
      </dgm:t>
    </dgm:pt>
    <dgm:pt modelId="{13C96AF6-164E-4E91-827A-27E728D437B7}" type="sibTrans" cxnId="{E814BD43-9D2C-4EE7-AF13-0EAC38829D8E}">
      <dgm:prSet/>
      <dgm:spPr/>
      <dgm:t>
        <a:bodyPr/>
        <a:lstStyle/>
        <a:p>
          <a:endParaRPr lang="en-US"/>
        </a:p>
      </dgm:t>
    </dgm:pt>
    <dgm:pt modelId="{1EB295B0-01C1-43F2-95A6-1FDFB339244E}">
      <dgm:prSet phldrT="[Text]" custT="1"/>
      <dgm:spPr/>
      <dgm:t>
        <a:bodyPr/>
        <a:lstStyle/>
        <a:p>
          <a:r>
            <a:rPr lang="en-US" sz="1400" dirty="0" smtClean="0"/>
            <a:t>Evidence based fall risk assessment and treatment </a:t>
          </a:r>
          <a:endParaRPr lang="en-US" sz="1400" dirty="0"/>
        </a:p>
      </dgm:t>
    </dgm:pt>
    <dgm:pt modelId="{2874CDE2-2EA7-4F22-AFA8-71B91E185021}" type="parTrans" cxnId="{23D769C8-A0F6-440A-A458-C50B0032CCF3}">
      <dgm:prSet/>
      <dgm:spPr/>
      <dgm:t>
        <a:bodyPr/>
        <a:lstStyle/>
        <a:p>
          <a:endParaRPr lang="en-US"/>
        </a:p>
      </dgm:t>
    </dgm:pt>
    <dgm:pt modelId="{43A94795-3D61-4D2F-AA31-228F6291C0DD}" type="sibTrans" cxnId="{23D769C8-A0F6-440A-A458-C50B0032CCF3}">
      <dgm:prSet/>
      <dgm:spPr/>
      <dgm:t>
        <a:bodyPr/>
        <a:lstStyle/>
        <a:p>
          <a:endParaRPr lang="en-US"/>
        </a:p>
      </dgm:t>
    </dgm:pt>
    <dgm:pt modelId="{0948BE7C-D3C0-4CD3-9387-A546674DCE9F}">
      <dgm:prSet phldrT="[Text]" custT="1"/>
      <dgm:spPr/>
      <dgm:t>
        <a:bodyPr/>
        <a:lstStyle/>
        <a:p>
          <a:r>
            <a:rPr lang="en-US" sz="1400" dirty="0" smtClean="0"/>
            <a:t>Chronic care model </a:t>
          </a:r>
          <a:endParaRPr lang="en-US" sz="1400" dirty="0"/>
        </a:p>
      </dgm:t>
    </dgm:pt>
    <dgm:pt modelId="{F25F4849-912A-48F1-823E-E8B3F255270B}" type="parTrans" cxnId="{CBDC8A47-7ACE-4D84-B29C-DEC40B0DCA25}">
      <dgm:prSet/>
      <dgm:spPr/>
      <dgm:t>
        <a:bodyPr/>
        <a:lstStyle/>
        <a:p>
          <a:endParaRPr lang="en-US"/>
        </a:p>
      </dgm:t>
    </dgm:pt>
    <dgm:pt modelId="{1B127CD1-B67C-42E0-8FE5-E5D99615B3AF}" type="sibTrans" cxnId="{CBDC8A47-7ACE-4D84-B29C-DEC40B0DCA25}">
      <dgm:prSet/>
      <dgm:spPr/>
      <dgm:t>
        <a:bodyPr/>
        <a:lstStyle/>
        <a:p>
          <a:endParaRPr lang="en-US"/>
        </a:p>
      </dgm:t>
    </dgm:pt>
    <dgm:pt modelId="{1659D641-8AA0-4024-A075-DCD085CE3D0A}">
      <dgm:prSet phldrT="[Text]" custT="1"/>
      <dgm:spPr/>
      <dgm:t>
        <a:bodyPr/>
        <a:lstStyle/>
        <a:p>
          <a:r>
            <a:rPr lang="en-US" sz="2000" dirty="0" smtClean="0"/>
            <a:t>Falls Care Management (FCM) Processes</a:t>
          </a:r>
          <a:endParaRPr lang="en-US" sz="2000" dirty="0"/>
        </a:p>
      </dgm:t>
    </dgm:pt>
    <dgm:pt modelId="{36637C3E-6111-4064-A348-C7D8D32DDB24}" type="parTrans" cxnId="{BDA03A4C-3943-46B1-BB5A-B8A793BEB76F}">
      <dgm:prSet/>
      <dgm:spPr/>
      <dgm:t>
        <a:bodyPr/>
        <a:lstStyle/>
        <a:p>
          <a:endParaRPr lang="en-US"/>
        </a:p>
      </dgm:t>
    </dgm:pt>
    <dgm:pt modelId="{B3D0BE65-3511-44DC-835E-FD18B12B5204}" type="sibTrans" cxnId="{BDA03A4C-3943-46B1-BB5A-B8A793BEB76F}">
      <dgm:prSet/>
      <dgm:spPr/>
      <dgm:t>
        <a:bodyPr/>
        <a:lstStyle/>
        <a:p>
          <a:endParaRPr lang="en-US"/>
        </a:p>
      </dgm:t>
    </dgm:pt>
    <dgm:pt modelId="{D6F4261A-6A4D-424A-915C-58BDF21D7787}">
      <dgm:prSet phldrT="[Text]" custT="1"/>
      <dgm:spPr/>
      <dgm:t>
        <a:bodyPr/>
        <a:lstStyle/>
        <a:p>
          <a:r>
            <a:rPr lang="en-US" sz="1400" dirty="0" smtClean="0"/>
            <a:t>Protocol guided</a:t>
          </a:r>
          <a:endParaRPr lang="en-US" sz="1400" dirty="0"/>
        </a:p>
      </dgm:t>
    </dgm:pt>
    <dgm:pt modelId="{B47D6F05-3869-4FB7-A716-0800D55E7527}" type="parTrans" cxnId="{58CF3BFE-4923-4E08-9E1B-209EB404340E}">
      <dgm:prSet/>
      <dgm:spPr/>
      <dgm:t>
        <a:bodyPr/>
        <a:lstStyle/>
        <a:p>
          <a:endParaRPr lang="en-US"/>
        </a:p>
      </dgm:t>
    </dgm:pt>
    <dgm:pt modelId="{EBC5DABD-B617-44AC-9FCF-2B6CABC831AE}" type="sibTrans" cxnId="{58CF3BFE-4923-4E08-9E1B-209EB404340E}">
      <dgm:prSet/>
      <dgm:spPr/>
      <dgm:t>
        <a:bodyPr/>
        <a:lstStyle/>
        <a:p>
          <a:endParaRPr lang="en-US"/>
        </a:p>
      </dgm:t>
    </dgm:pt>
    <dgm:pt modelId="{4DB34DD3-94C8-4A66-B94A-36E6B591889D}">
      <dgm:prSet phldrT="[Text]"/>
      <dgm:spPr/>
      <dgm:t>
        <a:bodyPr/>
        <a:lstStyle/>
        <a:p>
          <a:r>
            <a:rPr lang="en-US" dirty="0" smtClean="0"/>
            <a:t>Interdisciplinary Collaboration</a:t>
          </a:r>
        </a:p>
      </dgm:t>
    </dgm:pt>
    <dgm:pt modelId="{26D480D7-0E11-440E-942A-5A36008041E1}" type="parTrans" cxnId="{6248F3B2-EA3F-49A5-A1CD-6EA595F8B4DC}">
      <dgm:prSet/>
      <dgm:spPr/>
      <dgm:t>
        <a:bodyPr/>
        <a:lstStyle/>
        <a:p>
          <a:endParaRPr lang="en-US"/>
        </a:p>
      </dgm:t>
    </dgm:pt>
    <dgm:pt modelId="{227183E8-D409-40A5-B47E-A0569B42053D}" type="sibTrans" cxnId="{6248F3B2-EA3F-49A5-A1CD-6EA595F8B4DC}">
      <dgm:prSet/>
      <dgm:spPr/>
      <dgm:t>
        <a:bodyPr/>
        <a:lstStyle/>
        <a:p>
          <a:endParaRPr lang="en-US"/>
        </a:p>
      </dgm:t>
    </dgm:pt>
    <dgm:pt modelId="{D5D1D755-B79F-47E8-B1C7-9A21B0A7BAA3}">
      <dgm:prSet phldrT="[Text]" custT="1"/>
      <dgm:spPr/>
      <dgm:t>
        <a:bodyPr/>
        <a:lstStyle/>
        <a:p>
          <a:r>
            <a:rPr lang="en-US" sz="1300" b="1" dirty="0" smtClean="0"/>
            <a:t>Primary providers and clinic staff </a:t>
          </a:r>
          <a:endParaRPr lang="en-US" sz="1300" b="1" dirty="0"/>
        </a:p>
      </dgm:t>
    </dgm:pt>
    <dgm:pt modelId="{B674FDA1-2BB3-42AD-9DB2-97E59DA24B71}" type="parTrans" cxnId="{395F6BC5-B791-4901-8934-582EF9586049}">
      <dgm:prSet/>
      <dgm:spPr/>
      <dgm:t>
        <a:bodyPr/>
        <a:lstStyle/>
        <a:p>
          <a:endParaRPr lang="en-US"/>
        </a:p>
      </dgm:t>
    </dgm:pt>
    <dgm:pt modelId="{3A1EA4CB-CB9E-401E-8472-3D8285F72B8E}" type="sibTrans" cxnId="{395F6BC5-B791-4901-8934-582EF9586049}">
      <dgm:prSet/>
      <dgm:spPr/>
      <dgm:t>
        <a:bodyPr/>
        <a:lstStyle/>
        <a:p>
          <a:endParaRPr lang="en-US"/>
        </a:p>
      </dgm:t>
    </dgm:pt>
    <dgm:pt modelId="{250DEEDF-3DEA-4089-AF87-DC18E96B4536}">
      <dgm:prSet phldrT="[Text]" custT="1"/>
      <dgm:spPr/>
      <dgm:t>
        <a:bodyPr/>
        <a:lstStyle/>
        <a:p>
          <a:r>
            <a:rPr lang="en-US" sz="1300" dirty="0" smtClean="0"/>
            <a:t>Co-create and approve how FCM processes will be operationalized locally</a:t>
          </a:r>
          <a:endParaRPr lang="en-US" sz="1300" dirty="0"/>
        </a:p>
      </dgm:t>
    </dgm:pt>
    <dgm:pt modelId="{6BE847D4-70E2-4716-9796-D929BFB8D5BE}" type="parTrans" cxnId="{D421E4F6-91F5-474C-B5AB-6F81903D8D6F}">
      <dgm:prSet/>
      <dgm:spPr/>
      <dgm:t>
        <a:bodyPr/>
        <a:lstStyle/>
        <a:p>
          <a:endParaRPr lang="en-US"/>
        </a:p>
      </dgm:t>
    </dgm:pt>
    <dgm:pt modelId="{A851900D-5EFA-4FE2-8F23-3E1FAD536536}" type="sibTrans" cxnId="{D421E4F6-91F5-474C-B5AB-6F81903D8D6F}">
      <dgm:prSet/>
      <dgm:spPr/>
      <dgm:t>
        <a:bodyPr/>
        <a:lstStyle/>
        <a:p>
          <a:endParaRPr lang="en-US"/>
        </a:p>
      </dgm:t>
    </dgm:pt>
    <dgm:pt modelId="{0D797B35-5059-4037-B9A9-13AD7F2E27A3}">
      <dgm:prSet phldrT="[Text]" custT="1"/>
      <dgm:spPr/>
      <dgm:t>
        <a:bodyPr/>
        <a:lstStyle/>
        <a:p>
          <a:r>
            <a:rPr lang="en-US" sz="1400" dirty="0" smtClean="0"/>
            <a:t>Self-management</a:t>
          </a:r>
          <a:endParaRPr lang="en-US" sz="1400" dirty="0"/>
        </a:p>
      </dgm:t>
    </dgm:pt>
    <dgm:pt modelId="{DEA7BC18-6F32-4102-A99A-062A5604A78A}" type="parTrans" cxnId="{6D9410EB-31B6-4EB6-A383-1EFA4F784CA0}">
      <dgm:prSet/>
      <dgm:spPr/>
      <dgm:t>
        <a:bodyPr/>
        <a:lstStyle/>
        <a:p>
          <a:endParaRPr lang="en-US"/>
        </a:p>
      </dgm:t>
    </dgm:pt>
    <dgm:pt modelId="{FA7E829E-E9A0-4952-95CF-42135FBA8DC7}" type="sibTrans" cxnId="{6D9410EB-31B6-4EB6-A383-1EFA4F784CA0}">
      <dgm:prSet/>
      <dgm:spPr/>
      <dgm:t>
        <a:bodyPr/>
        <a:lstStyle/>
        <a:p>
          <a:endParaRPr lang="en-US"/>
        </a:p>
      </dgm:t>
    </dgm:pt>
    <dgm:pt modelId="{320CDAD7-7857-4041-ACBD-544323A9253A}">
      <dgm:prSet phldrT="[Text]" custT="1"/>
      <dgm:spPr/>
      <dgm:t>
        <a:bodyPr/>
        <a:lstStyle/>
        <a:p>
          <a:r>
            <a:rPr lang="en-US" sz="1400" dirty="0" smtClean="0"/>
            <a:t>Patient centered</a:t>
          </a:r>
          <a:endParaRPr lang="en-US" sz="1400" dirty="0"/>
        </a:p>
      </dgm:t>
    </dgm:pt>
    <dgm:pt modelId="{9C0CD18D-EC61-4E65-8636-90E153DC3953}" type="parTrans" cxnId="{604600CD-0F0A-42DE-9136-3AA233E5743F}">
      <dgm:prSet/>
      <dgm:spPr/>
      <dgm:t>
        <a:bodyPr/>
        <a:lstStyle/>
        <a:p>
          <a:endParaRPr lang="en-US"/>
        </a:p>
      </dgm:t>
    </dgm:pt>
    <dgm:pt modelId="{34A1ED8B-5BDB-44E8-9C29-FBFB1B268AEA}" type="sibTrans" cxnId="{604600CD-0F0A-42DE-9136-3AA233E5743F}">
      <dgm:prSet/>
      <dgm:spPr/>
      <dgm:t>
        <a:bodyPr/>
        <a:lstStyle/>
        <a:p>
          <a:endParaRPr lang="en-US"/>
        </a:p>
      </dgm:t>
    </dgm:pt>
    <dgm:pt modelId="{402219DB-DF25-40EC-847E-D279EB2C23A4}">
      <dgm:prSet phldrT="[Text]" custT="1"/>
      <dgm:spPr/>
      <dgm:t>
        <a:bodyPr/>
        <a:lstStyle/>
        <a:p>
          <a:r>
            <a:rPr lang="en-US" sz="1400" dirty="0" smtClean="0"/>
            <a:t>Motivational interviewing spirit and basic tactics</a:t>
          </a:r>
          <a:endParaRPr lang="en-US" sz="1400" dirty="0"/>
        </a:p>
      </dgm:t>
    </dgm:pt>
    <dgm:pt modelId="{4E883F97-2DEE-4782-8D48-41D2F0A4C9DD}" type="parTrans" cxnId="{EC62524B-CCD8-4015-9F0B-EBB3E3DEB8AF}">
      <dgm:prSet/>
      <dgm:spPr/>
      <dgm:t>
        <a:bodyPr/>
        <a:lstStyle/>
        <a:p>
          <a:endParaRPr lang="en-US"/>
        </a:p>
      </dgm:t>
    </dgm:pt>
    <dgm:pt modelId="{598E0F60-E28A-45E7-A52E-5A09111616DC}" type="sibTrans" cxnId="{EC62524B-CCD8-4015-9F0B-EBB3E3DEB8AF}">
      <dgm:prSet/>
      <dgm:spPr/>
      <dgm:t>
        <a:bodyPr/>
        <a:lstStyle/>
        <a:p>
          <a:endParaRPr lang="en-US"/>
        </a:p>
      </dgm:t>
    </dgm:pt>
    <dgm:pt modelId="{1D7F51CD-4548-4186-B710-9287A104B6EE}">
      <dgm:prSet phldrT="[Text]" custT="1"/>
      <dgm:spPr/>
      <dgm:t>
        <a:bodyPr/>
        <a:lstStyle/>
        <a:p>
          <a:r>
            <a:rPr lang="en-US" sz="1400" dirty="0" smtClean="0"/>
            <a:t>Nurse delivered in primary care settings</a:t>
          </a:r>
          <a:endParaRPr lang="en-US" sz="1400" dirty="0"/>
        </a:p>
      </dgm:t>
    </dgm:pt>
    <dgm:pt modelId="{19C2275C-FBDB-4D04-A381-57A872DE6CF9}" type="parTrans" cxnId="{2351B9CA-EB82-4810-BDAB-A83345063E72}">
      <dgm:prSet/>
      <dgm:spPr/>
      <dgm:t>
        <a:bodyPr/>
        <a:lstStyle/>
        <a:p>
          <a:endParaRPr lang="en-US"/>
        </a:p>
      </dgm:t>
    </dgm:pt>
    <dgm:pt modelId="{3EF2D5DD-2F66-4BDA-8767-6019F84431E3}" type="sibTrans" cxnId="{2351B9CA-EB82-4810-BDAB-A83345063E72}">
      <dgm:prSet/>
      <dgm:spPr/>
      <dgm:t>
        <a:bodyPr/>
        <a:lstStyle/>
        <a:p>
          <a:endParaRPr lang="en-US"/>
        </a:p>
      </dgm:t>
    </dgm:pt>
    <dgm:pt modelId="{B10DA0FA-D682-438E-BC42-88AC4D10E291}">
      <dgm:prSet phldrT="[Text]" custT="1"/>
      <dgm:spPr/>
      <dgm:t>
        <a:bodyPr/>
        <a:lstStyle/>
        <a:p>
          <a:r>
            <a:rPr lang="en-US" sz="1400" dirty="0" smtClean="0"/>
            <a:t>Assessment (7 primary fall risks)</a:t>
          </a:r>
          <a:endParaRPr lang="en-US" sz="1400" dirty="0"/>
        </a:p>
      </dgm:t>
    </dgm:pt>
    <dgm:pt modelId="{C8B10773-89A8-42D5-BBD0-6ACF9B1EFBCF}" type="parTrans" cxnId="{341ABCBF-3531-4FBF-B924-A1AD40C96CB2}">
      <dgm:prSet/>
      <dgm:spPr/>
      <dgm:t>
        <a:bodyPr/>
        <a:lstStyle/>
        <a:p>
          <a:endParaRPr lang="en-US"/>
        </a:p>
      </dgm:t>
    </dgm:pt>
    <dgm:pt modelId="{33FBE895-ABAC-46ED-ACDA-C85129762FD7}" type="sibTrans" cxnId="{341ABCBF-3531-4FBF-B924-A1AD40C96CB2}">
      <dgm:prSet/>
      <dgm:spPr/>
      <dgm:t>
        <a:bodyPr/>
        <a:lstStyle/>
        <a:p>
          <a:endParaRPr lang="en-US"/>
        </a:p>
      </dgm:t>
    </dgm:pt>
    <dgm:pt modelId="{40F7C218-E133-4471-A36A-396528564E21}">
      <dgm:prSet phldrT="[Text]" custT="1"/>
      <dgm:spPr/>
      <dgm:t>
        <a:bodyPr/>
        <a:lstStyle/>
        <a:p>
          <a:r>
            <a:rPr lang="en-US" sz="1400" dirty="0" smtClean="0"/>
            <a:t>Elicit Patient preferences</a:t>
          </a:r>
          <a:endParaRPr lang="en-US" sz="1400" dirty="0"/>
        </a:p>
      </dgm:t>
    </dgm:pt>
    <dgm:pt modelId="{6EAE007B-1743-4FDA-8BDD-67C1984041C3}" type="parTrans" cxnId="{0DBD879D-06F8-41B7-BA91-AD55BA22A423}">
      <dgm:prSet/>
      <dgm:spPr/>
      <dgm:t>
        <a:bodyPr/>
        <a:lstStyle/>
        <a:p>
          <a:endParaRPr lang="en-US"/>
        </a:p>
      </dgm:t>
    </dgm:pt>
    <dgm:pt modelId="{CE323B5C-510B-4A57-9230-F090BE8538D0}" type="sibTrans" cxnId="{0DBD879D-06F8-41B7-BA91-AD55BA22A423}">
      <dgm:prSet/>
      <dgm:spPr/>
      <dgm:t>
        <a:bodyPr/>
        <a:lstStyle/>
        <a:p>
          <a:endParaRPr lang="en-US"/>
        </a:p>
      </dgm:t>
    </dgm:pt>
    <dgm:pt modelId="{DB8B7E4C-6860-4D45-8900-D92EE11139D3}">
      <dgm:prSet phldrT="[Text]" custT="1"/>
      <dgm:spPr/>
      <dgm:t>
        <a:bodyPr/>
        <a:lstStyle/>
        <a:p>
          <a:r>
            <a:rPr lang="en-US" sz="1400" dirty="0" smtClean="0"/>
            <a:t>Co-create, individualized fall-reducing plan of care</a:t>
          </a:r>
          <a:endParaRPr lang="en-US" sz="1400" dirty="0"/>
        </a:p>
      </dgm:t>
    </dgm:pt>
    <dgm:pt modelId="{C3059256-99C6-4100-B2DB-3617F5953E48}" type="parTrans" cxnId="{805BEAE4-4602-49D9-A7C3-576E0FB9E4FB}">
      <dgm:prSet/>
      <dgm:spPr/>
      <dgm:t>
        <a:bodyPr/>
        <a:lstStyle/>
        <a:p>
          <a:endParaRPr lang="en-US"/>
        </a:p>
      </dgm:t>
    </dgm:pt>
    <dgm:pt modelId="{082CF053-0DAA-4280-B23D-FF781CDEF0E7}" type="sibTrans" cxnId="{805BEAE4-4602-49D9-A7C3-576E0FB9E4FB}">
      <dgm:prSet/>
      <dgm:spPr/>
      <dgm:t>
        <a:bodyPr/>
        <a:lstStyle/>
        <a:p>
          <a:endParaRPr lang="en-US"/>
        </a:p>
      </dgm:t>
    </dgm:pt>
    <dgm:pt modelId="{FBA73DEE-69C6-426C-BE72-661E5C3244DF}">
      <dgm:prSet phldrT="[Text]" custT="1"/>
      <dgm:spPr/>
      <dgm:t>
        <a:bodyPr/>
        <a:lstStyle/>
        <a:p>
          <a:r>
            <a:rPr lang="en-US" sz="1400" dirty="0" smtClean="0"/>
            <a:t>Co-evaluation and refinement of individualized care plan annually (minimum)</a:t>
          </a:r>
          <a:endParaRPr lang="en-US" sz="1400" dirty="0"/>
        </a:p>
      </dgm:t>
    </dgm:pt>
    <dgm:pt modelId="{34900976-FAD2-4222-A3A7-DEC64FCD44C0}" type="parTrans" cxnId="{AA2231FD-3C33-4F6D-82CB-47C99163A1E0}">
      <dgm:prSet/>
      <dgm:spPr/>
      <dgm:t>
        <a:bodyPr/>
        <a:lstStyle/>
        <a:p>
          <a:endParaRPr lang="en-US"/>
        </a:p>
      </dgm:t>
    </dgm:pt>
    <dgm:pt modelId="{ABFF91DD-412C-4198-8438-878160FE6AAA}" type="sibTrans" cxnId="{AA2231FD-3C33-4F6D-82CB-47C99163A1E0}">
      <dgm:prSet/>
      <dgm:spPr/>
      <dgm:t>
        <a:bodyPr/>
        <a:lstStyle/>
        <a:p>
          <a:endParaRPr lang="en-US"/>
        </a:p>
      </dgm:t>
    </dgm:pt>
    <dgm:pt modelId="{3994C0A9-C5DB-41CE-9DAB-5B3DAA5B7D3D}">
      <dgm:prSet phldrT="[Text]" custT="1"/>
      <dgm:spPr/>
      <dgm:t>
        <a:bodyPr/>
        <a:lstStyle/>
        <a:p>
          <a:r>
            <a:rPr lang="en-US" sz="1300" dirty="0" smtClean="0"/>
            <a:t>Approve and/ or contribute to individualized care plans</a:t>
          </a:r>
          <a:endParaRPr lang="en-US" sz="1300" dirty="0"/>
        </a:p>
      </dgm:t>
    </dgm:pt>
    <dgm:pt modelId="{70CCB20D-B322-4C56-B44C-D7BE94B1C5DA}" type="parTrans" cxnId="{54F2ED33-CF9A-4716-AFF1-58B547CBA0C1}">
      <dgm:prSet/>
      <dgm:spPr/>
      <dgm:t>
        <a:bodyPr/>
        <a:lstStyle/>
        <a:p>
          <a:endParaRPr lang="en-US"/>
        </a:p>
      </dgm:t>
    </dgm:pt>
    <dgm:pt modelId="{A396AEA0-AE35-451D-BC2D-2F72E68062F7}" type="sibTrans" cxnId="{54F2ED33-CF9A-4716-AFF1-58B547CBA0C1}">
      <dgm:prSet/>
      <dgm:spPr/>
      <dgm:t>
        <a:bodyPr/>
        <a:lstStyle/>
        <a:p>
          <a:endParaRPr lang="en-US"/>
        </a:p>
      </dgm:t>
    </dgm:pt>
    <dgm:pt modelId="{72CE921C-11D9-450A-84EF-D03B1F5050EB}">
      <dgm:prSet phldrT="[Text]" custT="1"/>
      <dgm:spPr/>
      <dgm:t>
        <a:bodyPr/>
        <a:lstStyle/>
        <a:p>
          <a:r>
            <a:rPr lang="en-US" sz="1300" b="1" dirty="0" smtClean="0"/>
            <a:t>Clinical and community resources</a:t>
          </a:r>
          <a:endParaRPr lang="en-US" sz="1300" b="1" dirty="0"/>
        </a:p>
      </dgm:t>
    </dgm:pt>
    <dgm:pt modelId="{4B44326E-6158-4CED-8ED6-F2BFE5959AC6}" type="parTrans" cxnId="{DEF4BE39-1C9A-4DF0-AE1C-068FB6758307}">
      <dgm:prSet/>
      <dgm:spPr/>
      <dgm:t>
        <a:bodyPr/>
        <a:lstStyle/>
        <a:p>
          <a:endParaRPr lang="en-US"/>
        </a:p>
      </dgm:t>
    </dgm:pt>
    <dgm:pt modelId="{FEB97AFC-96F6-40BB-88A0-D43D11455B6B}" type="sibTrans" cxnId="{DEF4BE39-1C9A-4DF0-AE1C-068FB6758307}">
      <dgm:prSet/>
      <dgm:spPr/>
      <dgm:t>
        <a:bodyPr/>
        <a:lstStyle/>
        <a:p>
          <a:endParaRPr lang="en-US"/>
        </a:p>
      </dgm:t>
    </dgm:pt>
    <dgm:pt modelId="{B6794EDC-EEC9-427E-9CA4-7BD66124B825}">
      <dgm:prSet phldrT="[Text]" custT="1"/>
      <dgm:spPr/>
      <dgm:t>
        <a:bodyPr/>
        <a:lstStyle/>
        <a:p>
          <a:r>
            <a:rPr lang="en-US" sz="1300" b="0" dirty="0" smtClean="0"/>
            <a:t>Referral sources for specific risks (e.g., physical therapy, medication therapy management )</a:t>
          </a:r>
          <a:endParaRPr lang="en-US" sz="1300" b="0" dirty="0"/>
        </a:p>
      </dgm:t>
    </dgm:pt>
    <dgm:pt modelId="{38BA35DA-895D-4A0B-A2E5-3C25A1872409}" type="parTrans" cxnId="{C72B8583-9727-472A-A491-525928A943A6}">
      <dgm:prSet/>
      <dgm:spPr/>
      <dgm:t>
        <a:bodyPr/>
        <a:lstStyle/>
        <a:p>
          <a:endParaRPr lang="en-US"/>
        </a:p>
      </dgm:t>
    </dgm:pt>
    <dgm:pt modelId="{61A2E2A6-AB26-4CFC-AA48-189BBDB10DE9}" type="sibTrans" cxnId="{C72B8583-9727-472A-A491-525928A943A6}">
      <dgm:prSet/>
      <dgm:spPr/>
      <dgm:t>
        <a:bodyPr/>
        <a:lstStyle/>
        <a:p>
          <a:endParaRPr lang="en-US"/>
        </a:p>
      </dgm:t>
    </dgm:pt>
    <dgm:pt modelId="{CEAC6F49-8893-43EF-A9DC-777FFC1E459C}">
      <dgm:prSet phldrT="[Text]" custT="1"/>
      <dgm:spPr/>
      <dgm:t>
        <a:bodyPr/>
        <a:lstStyle/>
        <a:p>
          <a:r>
            <a:rPr lang="en-US" sz="1300" b="0" dirty="0" smtClean="0"/>
            <a:t>Community based resources for specific risks (e.g., group exercise program that includes balance-challenging and leg-strengthening movements)</a:t>
          </a:r>
          <a:endParaRPr lang="en-US" sz="1300" b="0" dirty="0"/>
        </a:p>
      </dgm:t>
    </dgm:pt>
    <dgm:pt modelId="{D1C64C93-236C-4C80-ABCE-3AECA08B5C90}" type="sibTrans" cxnId="{C28D1C06-3D68-4B38-938C-C7A7EB499420}">
      <dgm:prSet/>
      <dgm:spPr/>
      <dgm:t>
        <a:bodyPr/>
        <a:lstStyle/>
        <a:p>
          <a:endParaRPr lang="en-US"/>
        </a:p>
      </dgm:t>
    </dgm:pt>
    <dgm:pt modelId="{019D1C36-AEF0-4186-AB7B-0A4EB0A2B66C}" type="parTrans" cxnId="{C28D1C06-3D68-4B38-938C-C7A7EB499420}">
      <dgm:prSet/>
      <dgm:spPr/>
      <dgm:t>
        <a:bodyPr/>
        <a:lstStyle/>
        <a:p>
          <a:endParaRPr lang="en-US"/>
        </a:p>
      </dgm:t>
    </dgm:pt>
    <dgm:pt modelId="{FA6F4585-531E-408B-9B84-F7CA7B43C1F3}">
      <dgm:prSet phldrT="[Text]"/>
      <dgm:spPr/>
      <dgm:t>
        <a:bodyPr/>
        <a:lstStyle/>
        <a:p>
          <a:endParaRPr lang="en-US" sz="700" dirty="0"/>
        </a:p>
      </dgm:t>
    </dgm:pt>
    <dgm:pt modelId="{EC3FF1F6-3523-4081-A774-5B5965713B81}" type="sibTrans" cxnId="{A763D8D1-12D5-45E6-8CF6-704812597832}">
      <dgm:prSet/>
      <dgm:spPr/>
      <dgm:t>
        <a:bodyPr/>
        <a:lstStyle/>
        <a:p>
          <a:endParaRPr lang="en-US"/>
        </a:p>
      </dgm:t>
    </dgm:pt>
    <dgm:pt modelId="{1DBAF057-90D3-41C3-B831-C359B40A3426}" type="parTrans" cxnId="{A763D8D1-12D5-45E6-8CF6-704812597832}">
      <dgm:prSet/>
      <dgm:spPr/>
      <dgm:t>
        <a:bodyPr/>
        <a:lstStyle/>
        <a:p>
          <a:endParaRPr lang="en-US"/>
        </a:p>
      </dgm:t>
    </dgm:pt>
    <dgm:pt modelId="{7E5A29DF-74DB-47C5-B4CB-F1D626303911}">
      <dgm:prSet phldrT="[Text]" custT="1"/>
      <dgm:spPr/>
      <dgm:t>
        <a:bodyPr/>
        <a:lstStyle/>
        <a:p>
          <a:r>
            <a:rPr lang="en-US" sz="1300" dirty="0" smtClean="0"/>
            <a:t>Co-manage fall risk</a:t>
          </a:r>
          <a:endParaRPr lang="en-US" sz="1300" dirty="0"/>
        </a:p>
      </dgm:t>
    </dgm:pt>
    <dgm:pt modelId="{DA00B657-798B-4AC7-9343-A2225A5016A3}" type="parTrans" cxnId="{64096574-DCA3-4A27-B513-8F0E6E1D40C1}">
      <dgm:prSet/>
      <dgm:spPr/>
      <dgm:t>
        <a:bodyPr/>
        <a:lstStyle/>
        <a:p>
          <a:endParaRPr lang="en-US"/>
        </a:p>
      </dgm:t>
    </dgm:pt>
    <dgm:pt modelId="{DFE2E46D-2689-424A-AB3E-7349DF0D33A2}" type="sibTrans" cxnId="{64096574-DCA3-4A27-B513-8F0E6E1D40C1}">
      <dgm:prSet/>
      <dgm:spPr/>
      <dgm:t>
        <a:bodyPr/>
        <a:lstStyle/>
        <a:p>
          <a:endParaRPr lang="en-US"/>
        </a:p>
      </dgm:t>
    </dgm:pt>
    <dgm:pt modelId="{AD58ED49-0F89-42DA-82E1-00A5A73BEF23}">
      <dgm:prSet phldrT="[Text]" custT="1"/>
      <dgm:spPr/>
      <dgm:t>
        <a:bodyPr/>
        <a:lstStyle/>
        <a:p>
          <a:r>
            <a:rPr lang="en-US" sz="1400" dirty="0" smtClean="0"/>
            <a:t>Provide counseling/ information about fall reducing behaviors</a:t>
          </a:r>
          <a:endParaRPr lang="en-US" sz="1400" dirty="0"/>
        </a:p>
      </dgm:t>
    </dgm:pt>
    <dgm:pt modelId="{C932978E-B618-4407-9A00-A26EF05435DA}" type="parTrans" cxnId="{66B4D848-7944-45B0-A145-B2199D53DC63}">
      <dgm:prSet/>
      <dgm:spPr/>
      <dgm:t>
        <a:bodyPr/>
        <a:lstStyle/>
        <a:p>
          <a:endParaRPr lang="en-US"/>
        </a:p>
      </dgm:t>
    </dgm:pt>
    <dgm:pt modelId="{4A8C0E6F-51A0-4B9F-AF56-C2CCB4DC227D}" type="sibTrans" cxnId="{66B4D848-7944-45B0-A145-B2199D53DC63}">
      <dgm:prSet/>
      <dgm:spPr/>
      <dgm:t>
        <a:bodyPr/>
        <a:lstStyle/>
        <a:p>
          <a:endParaRPr lang="en-US"/>
        </a:p>
      </dgm:t>
    </dgm:pt>
    <dgm:pt modelId="{1C2C3783-7C0B-45B5-A9B3-1D4150B6AFFD}" type="pres">
      <dgm:prSet presAssocID="{793BD0AE-4233-4F0B-8AF8-C94DE962134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DFAFBDF-2188-4398-BB81-A64054759962}" type="pres">
      <dgm:prSet presAssocID="{793BD0AE-4233-4F0B-8AF8-C94DE9621340}" presName="tSp" presStyleCnt="0"/>
      <dgm:spPr/>
    </dgm:pt>
    <dgm:pt modelId="{992C5F49-1D54-4831-8794-5132F7F6F2BC}" type="pres">
      <dgm:prSet presAssocID="{793BD0AE-4233-4F0B-8AF8-C94DE9621340}" presName="bSp" presStyleCnt="0"/>
      <dgm:spPr/>
    </dgm:pt>
    <dgm:pt modelId="{DC217634-A23A-4AF0-A621-26FEB271BA92}" type="pres">
      <dgm:prSet presAssocID="{793BD0AE-4233-4F0B-8AF8-C94DE9621340}" presName="process" presStyleCnt="0"/>
      <dgm:spPr/>
    </dgm:pt>
    <dgm:pt modelId="{7BB37CB2-CA98-40CF-A39E-58793CB53324}" type="pres">
      <dgm:prSet presAssocID="{5BFEFA65-F191-4C28-B722-5C0C133C6E47}" presName="composite1" presStyleCnt="0"/>
      <dgm:spPr/>
    </dgm:pt>
    <dgm:pt modelId="{2023CACB-AAE9-439F-82D4-B865EB172544}" type="pres">
      <dgm:prSet presAssocID="{5BFEFA65-F191-4C28-B722-5C0C133C6E47}" presName="dummyNode1" presStyleLbl="node1" presStyleIdx="0" presStyleCnt="3"/>
      <dgm:spPr/>
    </dgm:pt>
    <dgm:pt modelId="{88D29AC6-405D-4E42-AAC1-1E8EB58FDCF3}" type="pres">
      <dgm:prSet presAssocID="{5BFEFA65-F191-4C28-B722-5C0C133C6E47}" presName="childNode1" presStyleLbl="bgAcc1" presStyleIdx="0" presStyleCnt="3" custScaleY="110493" custLinFactNeighborX="7182" custLinFactNeighborY="-258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618D1C-B9A2-427F-AF66-7F5455A9A020}" type="pres">
      <dgm:prSet presAssocID="{5BFEFA65-F191-4C28-B722-5C0C133C6E47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EBEDEE-2A6C-4277-BB66-78F2FF976F5B}" type="pres">
      <dgm:prSet presAssocID="{5BFEFA65-F191-4C28-B722-5C0C133C6E47}" presName="parentNode1" presStyleLbl="node1" presStyleIdx="0" presStyleCnt="3" custScaleX="131615" custScaleY="125432" custLinFactNeighborX="1539" custLinFactNeighborY="1451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FA0273-6A7F-493A-90A6-4F1321C9CC8A}" type="pres">
      <dgm:prSet presAssocID="{5BFEFA65-F191-4C28-B722-5C0C133C6E47}" presName="connSite1" presStyleCnt="0"/>
      <dgm:spPr/>
    </dgm:pt>
    <dgm:pt modelId="{69986A68-338C-4D88-933D-90561D9ACBDA}" type="pres">
      <dgm:prSet presAssocID="{13C96AF6-164E-4E91-827A-27E728D437B7}" presName="Name9" presStyleLbl="sibTrans2D1" presStyleIdx="0" presStyleCnt="2"/>
      <dgm:spPr/>
      <dgm:t>
        <a:bodyPr/>
        <a:lstStyle/>
        <a:p>
          <a:endParaRPr lang="en-US"/>
        </a:p>
      </dgm:t>
    </dgm:pt>
    <dgm:pt modelId="{09A65349-5595-4FA2-A6FE-680B96055375}" type="pres">
      <dgm:prSet presAssocID="{1659D641-8AA0-4024-A075-DCD085CE3D0A}" presName="composite2" presStyleCnt="0"/>
      <dgm:spPr/>
    </dgm:pt>
    <dgm:pt modelId="{F1DE39B7-3099-40FA-9228-E058AD5DA6C6}" type="pres">
      <dgm:prSet presAssocID="{1659D641-8AA0-4024-A075-DCD085CE3D0A}" presName="dummyNode2" presStyleLbl="node1" presStyleIdx="0" presStyleCnt="3"/>
      <dgm:spPr/>
    </dgm:pt>
    <dgm:pt modelId="{8D54B3A9-B45E-4A79-9CB0-444FDB83B242}" type="pres">
      <dgm:prSet presAssocID="{1659D641-8AA0-4024-A075-DCD085CE3D0A}" presName="childNode2" presStyleLbl="bgAcc1" presStyleIdx="1" presStyleCnt="3" custScaleX="151655" custScaleY="1941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204CD4-651B-42FE-B4A0-92D696FE2254}" type="pres">
      <dgm:prSet presAssocID="{1659D641-8AA0-4024-A075-DCD085CE3D0A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99C7BD-0B5D-4D0C-837C-BE7A9A5EE4ED}" type="pres">
      <dgm:prSet presAssocID="{1659D641-8AA0-4024-A075-DCD085CE3D0A}" presName="parentNode2" presStyleLbl="node1" presStyleIdx="1" presStyleCnt="3" custScaleX="164284" custScaleY="132956" custLinFactNeighborX="-5621" custLinFactNeighborY="-6365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3057C9-03DA-4DE5-B4B6-8CB8EAE33BBA}" type="pres">
      <dgm:prSet presAssocID="{1659D641-8AA0-4024-A075-DCD085CE3D0A}" presName="connSite2" presStyleCnt="0"/>
      <dgm:spPr/>
    </dgm:pt>
    <dgm:pt modelId="{2C7570F6-3600-4F36-9779-5C73BE5B3E04}" type="pres">
      <dgm:prSet presAssocID="{B3D0BE65-3511-44DC-835E-FD18B12B5204}" presName="Name18" presStyleLbl="sibTrans2D1" presStyleIdx="1" presStyleCnt="2"/>
      <dgm:spPr/>
      <dgm:t>
        <a:bodyPr/>
        <a:lstStyle/>
        <a:p>
          <a:endParaRPr lang="en-US"/>
        </a:p>
      </dgm:t>
    </dgm:pt>
    <dgm:pt modelId="{9A3B1316-3062-4A68-8448-F6CAADE0D7DA}" type="pres">
      <dgm:prSet presAssocID="{4DB34DD3-94C8-4A66-B94A-36E6B591889D}" presName="composite1" presStyleCnt="0"/>
      <dgm:spPr/>
    </dgm:pt>
    <dgm:pt modelId="{48AC38A3-2994-4664-B271-FE30246EA745}" type="pres">
      <dgm:prSet presAssocID="{4DB34DD3-94C8-4A66-B94A-36E6B591889D}" presName="dummyNode1" presStyleLbl="node1" presStyleIdx="1" presStyleCnt="3"/>
      <dgm:spPr/>
    </dgm:pt>
    <dgm:pt modelId="{2B463969-A18E-4527-961A-607DC814DB69}" type="pres">
      <dgm:prSet presAssocID="{4DB34DD3-94C8-4A66-B94A-36E6B591889D}" presName="childNode1" presStyleLbl="bgAcc1" presStyleIdx="2" presStyleCnt="3" custScaleX="167932" custScaleY="182034" custLinFactNeighborX="-5474" custLinFactNeighborY="37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AACADE-9A0E-4E13-9E6A-CED6759FD158}" type="pres">
      <dgm:prSet presAssocID="{4DB34DD3-94C8-4A66-B94A-36E6B591889D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2403B6-0379-4DAD-9944-A69A91DB2A57}" type="pres">
      <dgm:prSet presAssocID="{4DB34DD3-94C8-4A66-B94A-36E6B591889D}" presName="parentNode1" presStyleLbl="node1" presStyleIdx="2" presStyleCnt="3" custLinFactY="60890" custLinFactNeighborX="3204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D9D3DC-3030-4838-B15D-F2C4D6F7789B}" type="pres">
      <dgm:prSet presAssocID="{4DB34DD3-94C8-4A66-B94A-36E6B591889D}" presName="connSite1" presStyleCnt="0"/>
      <dgm:spPr/>
    </dgm:pt>
  </dgm:ptLst>
  <dgm:cxnLst>
    <dgm:cxn modelId="{E81D1B1E-F26F-40AE-AA69-7FBE4F73CB40}" type="presOf" srcId="{7E5A29DF-74DB-47C5-B4CB-F1D626303911}" destId="{2B463969-A18E-4527-961A-607DC814DB69}" srcOrd="0" destOrd="3" presId="urn:microsoft.com/office/officeart/2005/8/layout/hProcess4"/>
    <dgm:cxn modelId="{80B82DBF-0B6A-4CB8-A71A-982014626498}" type="presOf" srcId="{793BD0AE-4233-4F0B-8AF8-C94DE9621340}" destId="{1C2C3783-7C0B-45B5-A9B3-1D4150B6AFFD}" srcOrd="0" destOrd="0" presId="urn:microsoft.com/office/officeart/2005/8/layout/hProcess4"/>
    <dgm:cxn modelId="{EC62524B-CCD8-4015-9F0B-EBB3E3DEB8AF}" srcId="{0D797B35-5059-4037-B9A9-13AD7F2E27A3}" destId="{402219DB-DF25-40EC-847E-D279EB2C23A4}" srcOrd="1" destOrd="0" parTransId="{4E883F97-2DEE-4782-8D48-41D2F0A4C9DD}" sibTransId="{598E0F60-E28A-45E7-A52E-5A09111616DC}"/>
    <dgm:cxn modelId="{E5438B02-D58B-4C0D-884D-1A8D381FFE58}" type="presOf" srcId="{5BFEFA65-F191-4C28-B722-5C0C133C6E47}" destId="{6BEBEDEE-2A6C-4277-BB66-78F2FF976F5B}" srcOrd="0" destOrd="0" presId="urn:microsoft.com/office/officeart/2005/8/layout/hProcess4"/>
    <dgm:cxn modelId="{2A1CAFEE-F2BD-4E4D-892E-2F0188F625C4}" type="presOf" srcId="{D6F4261A-6A4D-424A-915C-58BDF21D7787}" destId="{B1204CD4-651B-42FE-B4A0-92D696FE2254}" srcOrd="1" destOrd="0" presId="urn:microsoft.com/office/officeart/2005/8/layout/hProcess4"/>
    <dgm:cxn modelId="{C2EA5D4B-BACC-4E70-92C3-C84CDAC0B69D}" type="presOf" srcId="{3994C0A9-C5DB-41CE-9DAB-5B3DAA5B7D3D}" destId="{ECAACADE-9A0E-4E13-9E6A-CED6759FD158}" srcOrd="1" destOrd="2" presId="urn:microsoft.com/office/officeart/2005/8/layout/hProcess4"/>
    <dgm:cxn modelId="{9CCD10C0-288B-46A2-82CD-CCE896B63F0B}" type="presOf" srcId="{72CE921C-11D9-450A-84EF-D03B1F5050EB}" destId="{2B463969-A18E-4527-961A-607DC814DB69}" srcOrd="0" destOrd="4" presId="urn:microsoft.com/office/officeart/2005/8/layout/hProcess4"/>
    <dgm:cxn modelId="{A3E1B003-0868-45E2-8B06-647AC644BFD9}" type="presOf" srcId="{FA6F4585-531E-408B-9B84-F7CA7B43C1F3}" destId="{2B463969-A18E-4527-961A-607DC814DB69}" srcOrd="0" destOrd="7" presId="urn:microsoft.com/office/officeart/2005/8/layout/hProcess4"/>
    <dgm:cxn modelId="{3E7FCA6B-ADE4-4974-BEA5-CDA027082BFC}" type="presOf" srcId="{402219DB-DF25-40EC-847E-D279EB2C23A4}" destId="{EF618D1C-B9A2-427F-AF66-7F5455A9A020}" srcOrd="1" destOrd="4" presId="urn:microsoft.com/office/officeart/2005/8/layout/hProcess4"/>
    <dgm:cxn modelId="{2EB9B1EE-0E21-4390-84FD-CBF09B9427CC}" type="presOf" srcId="{1D7F51CD-4548-4186-B710-9287A104B6EE}" destId="{B1204CD4-651B-42FE-B4A0-92D696FE2254}" srcOrd="1" destOrd="1" presId="urn:microsoft.com/office/officeart/2005/8/layout/hProcess4"/>
    <dgm:cxn modelId="{9D491359-DBB9-4ECB-888B-8585BC38CEB0}" type="presOf" srcId="{D6F4261A-6A4D-424A-915C-58BDF21D7787}" destId="{8D54B3A9-B45E-4A79-9CB0-444FDB83B242}" srcOrd="0" destOrd="0" presId="urn:microsoft.com/office/officeart/2005/8/layout/hProcess4"/>
    <dgm:cxn modelId="{69767AFF-1994-4231-BB4D-C1B322F8FFE6}" type="presOf" srcId="{250DEEDF-3DEA-4089-AF87-DC18E96B4536}" destId="{ECAACADE-9A0E-4E13-9E6A-CED6759FD158}" srcOrd="1" destOrd="1" presId="urn:microsoft.com/office/officeart/2005/8/layout/hProcess4"/>
    <dgm:cxn modelId="{8C49AEDD-94A2-44CA-851B-21777AD5FB82}" type="presOf" srcId="{B6794EDC-EEC9-427E-9CA4-7BD66124B825}" destId="{2B463969-A18E-4527-961A-607DC814DB69}" srcOrd="0" destOrd="5" presId="urn:microsoft.com/office/officeart/2005/8/layout/hProcess4"/>
    <dgm:cxn modelId="{A763D8D1-12D5-45E6-8CF6-704812597832}" srcId="{72CE921C-11D9-450A-84EF-D03B1F5050EB}" destId="{FA6F4585-531E-408B-9B84-F7CA7B43C1F3}" srcOrd="2" destOrd="0" parTransId="{1DBAF057-90D3-41C3-B831-C359B40A3426}" sibTransId="{EC3FF1F6-3523-4081-A774-5B5965713B81}"/>
    <dgm:cxn modelId="{8F5E60C1-A9F7-4FC0-8DF0-67A5D4C3FD8C}" type="presOf" srcId="{320CDAD7-7857-4041-ACBD-544323A9253A}" destId="{EF618D1C-B9A2-427F-AF66-7F5455A9A020}" srcOrd="1" destOrd="3" presId="urn:microsoft.com/office/officeart/2005/8/layout/hProcess4"/>
    <dgm:cxn modelId="{54F2ED33-CF9A-4716-AFF1-58B547CBA0C1}" srcId="{D5D1D755-B79F-47E8-B1C7-9A21B0A7BAA3}" destId="{3994C0A9-C5DB-41CE-9DAB-5B3DAA5B7D3D}" srcOrd="1" destOrd="0" parTransId="{70CCB20D-B322-4C56-B44C-D7BE94B1C5DA}" sibTransId="{A396AEA0-AE35-451D-BC2D-2F72E68062F7}"/>
    <dgm:cxn modelId="{C28D1C06-3D68-4B38-938C-C7A7EB499420}" srcId="{72CE921C-11D9-450A-84EF-D03B1F5050EB}" destId="{CEAC6F49-8893-43EF-A9DC-777FFC1E459C}" srcOrd="1" destOrd="0" parTransId="{019D1C36-AEF0-4186-AB7B-0A4EB0A2B66C}" sibTransId="{D1C64C93-236C-4C80-ABCE-3AECA08B5C90}"/>
    <dgm:cxn modelId="{64096574-DCA3-4A27-B513-8F0E6E1D40C1}" srcId="{D5D1D755-B79F-47E8-B1C7-9A21B0A7BAA3}" destId="{7E5A29DF-74DB-47C5-B4CB-F1D626303911}" srcOrd="2" destOrd="0" parTransId="{DA00B657-798B-4AC7-9343-A2225A5016A3}" sibTransId="{DFE2E46D-2689-424A-AB3E-7349DF0D33A2}"/>
    <dgm:cxn modelId="{6D9410EB-31B6-4EB6-A383-1EFA4F784CA0}" srcId="{5BFEFA65-F191-4C28-B722-5C0C133C6E47}" destId="{0D797B35-5059-4037-B9A9-13AD7F2E27A3}" srcOrd="2" destOrd="0" parTransId="{DEA7BC18-6F32-4102-A99A-062A5604A78A}" sibTransId="{FA7E829E-E9A0-4952-95CF-42135FBA8DC7}"/>
    <dgm:cxn modelId="{395F6BC5-B791-4901-8934-582EF9586049}" srcId="{4DB34DD3-94C8-4A66-B94A-36E6B591889D}" destId="{D5D1D755-B79F-47E8-B1C7-9A21B0A7BAA3}" srcOrd="0" destOrd="0" parTransId="{B674FDA1-2BB3-42AD-9DB2-97E59DA24B71}" sibTransId="{3A1EA4CB-CB9E-401E-8472-3D8285F72B8E}"/>
    <dgm:cxn modelId="{AFF05E31-2CBE-4EE9-95ED-C721B174084C}" type="presOf" srcId="{FBA73DEE-69C6-426C-BE72-661E5C3244DF}" destId="{8D54B3A9-B45E-4A79-9CB0-444FDB83B242}" srcOrd="0" destOrd="6" presId="urn:microsoft.com/office/officeart/2005/8/layout/hProcess4"/>
    <dgm:cxn modelId="{12515E76-4C22-4F05-A229-B8B723E2021C}" type="presOf" srcId="{D5D1D755-B79F-47E8-B1C7-9A21B0A7BAA3}" destId="{2B463969-A18E-4527-961A-607DC814DB69}" srcOrd="0" destOrd="0" presId="urn:microsoft.com/office/officeart/2005/8/layout/hProcess4"/>
    <dgm:cxn modelId="{DDC2F7F0-5D5B-4750-B8E2-42B098755C8F}" type="presOf" srcId="{402219DB-DF25-40EC-847E-D279EB2C23A4}" destId="{88D29AC6-405D-4E42-AAC1-1E8EB58FDCF3}" srcOrd="0" destOrd="4" presId="urn:microsoft.com/office/officeart/2005/8/layout/hProcess4"/>
    <dgm:cxn modelId="{A70A1787-EF90-4364-BB17-04795A6D01AE}" type="presOf" srcId="{0D797B35-5059-4037-B9A9-13AD7F2E27A3}" destId="{EF618D1C-B9A2-427F-AF66-7F5455A9A020}" srcOrd="1" destOrd="2" presId="urn:microsoft.com/office/officeart/2005/8/layout/hProcess4"/>
    <dgm:cxn modelId="{B2360425-E857-4323-8C1A-62181B0BC7BE}" type="presOf" srcId="{250DEEDF-3DEA-4089-AF87-DC18E96B4536}" destId="{2B463969-A18E-4527-961A-607DC814DB69}" srcOrd="0" destOrd="1" presId="urn:microsoft.com/office/officeart/2005/8/layout/hProcess4"/>
    <dgm:cxn modelId="{8F492F77-2811-4209-AD31-226BF36431EC}" type="presOf" srcId="{40F7C218-E133-4471-A36A-396528564E21}" destId="{B1204CD4-651B-42FE-B4A0-92D696FE2254}" srcOrd="1" destOrd="3" presId="urn:microsoft.com/office/officeart/2005/8/layout/hProcess4"/>
    <dgm:cxn modelId="{6B8A0780-1DF4-44FD-AD0C-E3D8FC3B6165}" type="presOf" srcId="{B6794EDC-EEC9-427E-9CA4-7BD66124B825}" destId="{ECAACADE-9A0E-4E13-9E6A-CED6759FD158}" srcOrd="1" destOrd="5" presId="urn:microsoft.com/office/officeart/2005/8/layout/hProcess4"/>
    <dgm:cxn modelId="{6248F3B2-EA3F-49A5-A1CD-6EA595F8B4DC}" srcId="{793BD0AE-4233-4F0B-8AF8-C94DE9621340}" destId="{4DB34DD3-94C8-4A66-B94A-36E6B591889D}" srcOrd="2" destOrd="0" parTransId="{26D480D7-0E11-440E-942A-5A36008041E1}" sibTransId="{227183E8-D409-40A5-B47E-A0569B42053D}"/>
    <dgm:cxn modelId="{966CD653-6E63-49D0-8FFC-DF1834B4D727}" type="presOf" srcId="{1D7F51CD-4548-4186-B710-9287A104B6EE}" destId="{8D54B3A9-B45E-4A79-9CB0-444FDB83B242}" srcOrd="0" destOrd="1" presId="urn:microsoft.com/office/officeart/2005/8/layout/hProcess4"/>
    <dgm:cxn modelId="{BABAE210-16D5-4246-A10C-BBF078489580}" type="presOf" srcId="{DB8B7E4C-6860-4D45-8900-D92EE11139D3}" destId="{8D54B3A9-B45E-4A79-9CB0-444FDB83B242}" srcOrd="0" destOrd="5" presId="urn:microsoft.com/office/officeart/2005/8/layout/hProcess4"/>
    <dgm:cxn modelId="{DBCED75F-D053-4011-B30B-FAD2D2809C8B}" type="presOf" srcId="{40F7C218-E133-4471-A36A-396528564E21}" destId="{8D54B3A9-B45E-4A79-9CB0-444FDB83B242}" srcOrd="0" destOrd="3" presId="urn:microsoft.com/office/officeart/2005/8/layout/hProcess4"/>
    <dgm:cxn modelId="{9A4FD6D5-D412-49A0-B521-F853E290A7AF}" type="presOf" srcId="{CEAC6F49-8893-43EF-A9DC-777FFC1E459C}" destId="{2B463969-A18E-4527-961A-607DC814DB69}" srcOrd="0" destOrd="6" presId="urn:microsoft.com/office/officeart/2005/8/layout/hProcess4"/>
    <dgm:cxn modelId="{D421E4F6-91F5-474C-B5AB-6F81903D8D6F}" srcId="{D5D1D755-B79F-47E8-B1C7-9A21B0A7BAA3}" destId="{250DEEDF-3DEA-4089-AF87-DC18E96B4536}" srcOrd="0" destOrd="0" parTransId="{6BE847D4-70E2-4716-9796-D929BFB8D5BE}" sibTransId="{A851900D-5EFA-4FE2-8F23-3E1FAD536536}"/>
    <dgm:cxn modelId="{805BEAE4-4602-49D9-A7C3-576E0FB9E4FB}" srcId="{1D7F51CD-4548-4186-B710-9287A104B6EE}" destId="{DB8B7E4C-6860-4D45-8900-D92EE11139D3}" srcOrd="3" destOrd="0" parTransId="{C3059256-99C6-4100-B2DB-3617F5953E48}" sibTransId="{082CF053-0DAA-4280-B23D-FF781CDEF0E7}"/>
    <dgm:cxn modelId="{38B97869-B7A9-436A-B9C9-E95CD800FB82}" type="presOf" srcId="{FA6F4585-531E-408B-9B84-F7CA7B43C1F3}" destId="{ECAACADE-9A0E-4E13-9E6A-CED6759FD158}" srcOrd="1" destOrd="7" presId="urn:microsoft.com/office/officeart/2005/8/layout/hProcess4"/>
    <dgm:cxn modelId="{DEF4BE39-1C9A-4DF0-AE1C-068FB6758307}" srcId="{4DB34DD3-94C8-4A66-B94A-36E6B591889D}" destId="{72CE921C-11D9-450A-84EF-D03B1F5050EB}" srcOrd="1" destOrd="0" parTransId="{4B44326E-6158-4CED-8ED6-F2BFE5959AC6}" sibTransId="{FEB97AFC-96F6-40BB-88A0-D43D11455B6B}"/>
    <dgm:cxn modelId="{237F87BC-E194-44F9-BFA9-DB6B50CF6C35}" type="presOf" srcId="{AD58ED49-0F89-42DA-82E1-00A5A73BEF23}" destId="{8D54B3A9-B45E-4A79-9CB0-444FDB83B242}" srcOrd="0" destOrd="4" presId="urn:microsoft.com/office/officeart/2005/8/layout/hProcess4"/>
    <dgm:cxn modelId="{C3ECBE9F-DE38-4E1F-AE9B-CF0CB3924ED6}" type="presOf" srcId="{0D797B35-5059-4037-B9A9-13AD7F2E27A3}" destId="{88D29AC6-405D-4E42-AAC1-1E8EB58FDCF3}" srcOrd="0" destOrd="2" presId="urn:microsoft.com/office/officeart/2005/8/layout/hProcess4"/>
    <dgm:cxn modelId="{0DBD879D-06F8-41B7-BA91-AD55BA22A423}" srcId="{1D7F51CD-4548-4186-B710-9287A104B6EE}" destId="{40F7C218-E133-4471-A36A-396528564E21}" srcOrd="1" destOrd="0" parTransId="{6EAE007B-1743-4FDA-8BDD-67C1984041C3}" sibTransId="{CE323B5C-510B-4A57-9230-F090BE8538D0}"/>
    <dgm:cxn modelId="{7BD6274F-A7B7-4FFC-9024-529C54F7D4AF}" type="presOf" srcId="{13C96AF6-164E-4E91-827A-27E728D437B7}" destId="{69986A68-338C-4D88-933D-90561D9ACBDA}" srcOrd="0" destOrd="0" presId="urn:microsoft.com/office/officeart/2005/8/layout/hProcess4"/>
    <dgm:cxn modelId="{E65DA993-F44C-4962-8528-9FA1D0DF3363}" type="presOf" srcId="{FBA73DEE-69C6-426C-BE72-661E5C3244DF}" destId="{B1204CD4-651B-42FE-B4A0-92D696FE2254}" srcOrd="1" destOrd="6" presId="urn:microsoft.com/office/officeart/2005/8/layout/hProcess4"/>
    <dgm:cxn modelId="{000F25FF-C38E-45FA-81E5-C67375429FF3}" type="presOf" srcId="{B10DA0FA-D682-438E-BC42-88AC4D10E291}" destId="{8D54B3A9-B45E-4A79-9CB0-444FDB83B242}" srcOrd="0" destOrd="2" presId="urn:microsoft.com/office/officeart/2005/8/layout/hProcess4"/>
    <dgm:cxn modelId="{AA2231FD-3C33-4F6D-82CB-47C99163A1E0}" srcId="{1D7F51CD-4548-4186-B710-9287A104B6EE}" destId="{FBA73DEE-69C6-426C-BE72-661E5C3244DF}" srcOrd="4" destOrd="0" parTransId="{34900976-FAD2-4222-A3A7-DEC64FCD44C0}" sibTransId="{ABFF91DD-412C-4198-8438-878160FE6AAA}"/>
    <dgm:cxn modelId="{5C2346E8-D9AA-41B2-AB2F-F46E95EF5B2F}" type="presOf" srcId="{CEAC6F49-8893-43EF-A9DC-777FFC1E459C}" destId="{ECAACADE-9A0E-4E13-9E6A-CED6759FD158}" srcOrd="1" destOrd="6" presId="urn:microsoft.com/office/officeart/2005/8/layout/hProcess4"/>
    <dgm:cxn modelId="{341ABCBF-3531-4FBF-B924-A1AD40C96CB2}" srcId="{1D7F51CD-4548-4186-B710-9287A104B6EE}" destId="{B10DA0FA-D682-438E-BC42-88AC4D10E291}" srcOrd="0" destOrd="0" parTransId="{C8B10773-89A8-42D5-BBD0-6ACF9B1EFBCF}" sibTransId="{33FBE895-ABAC-46ED-ACDA-C85129762FD7}"/>
    <dgm:cxn modelId="{CBDC8A47-7ACE-4D84-B29C-DEC40B0DCA25}" srcId="{5BFEFA65-F191-4C28-B722-5C0C133C6E47}" destId="{0948BE7C-D3C0-4CD3-9387-A546674DCE9F}" srcOrd="1" destOrd="0" parTransId="{F25F4849-912A-48F1-823E-E8B3F255270B}" sibTransId="{1B127CD1-B67C-42E0-8FE5-E5D99615B3AF}"/>
    <dgm:cxn modelId="{C72B8583-9727-472A-A491-525928A943A6}" srcId="{72CE921C-11D9-450A-84EF-D03B1F5050EB}" destId="{B6794EDC-EEC9-427E-9CA4-7BD66124B825}" srcOrd="0" destOrd="0" parTransId="{38BA35DA-895D-4A0B-A2E5-3C25A1872409}" sibTransId="{61A2E2A6-AB26-4CFC-AA48-189BBDB10DE9}"/>
    <dgm:cxn modelId="{C7A064BF-409C-4B7A-99FC-2C12CC615AC8}" type="presOf" srcId="{7E5A29DF-74DB-47C5-B4CB-F1D626303911}" destId="{ECAACADE-9A0E-4E13-9E6A-CED6759FD158}" srcOrd="1" destOrd="3" presId="urn:microsoft.com/office/officeart/2005/8/layout/hProcess4"/>
    <dgm:cxn modelId="{5D51AFF0-C4FF-4BC4-A58C-B20E616F433E}" type="presOf" srcId="{B3D0BE65-3511-44DC-835E-FD18B12B5204}" destId="{2C7570F6-3600-4F36-9779-5C73BE5B3E04}" srcOrd="0" destOrd="0" presId="urn:microsoft.com/office/officeart/2005/8/layout/hProcess4"/>
    <dgm:cxn modelId="{02CD21BD-FE04-48F4-8EE8-1C38D9696C54}" type="presOf" srcId="{0948BE7C-D3C0-4CD3-9387-A546674DCE9F}" destId="{88D29AC6-405D-4E42-AAC1-1E8EB58FDCF3}" srcOrd="0" destOrd="1" presId="urn:microsoft.com/office/officeart/2005/8/layout/hProcess4"/>
    <dgm:cxn modelId="{6D228FB8-3180-47B2-A2B8-69ECC7EFC197}" type="presOf" srcId="{B10DA0FA-D682-438E-BC42-88AC4D10E291}" destId="{B1204CD4-651B-42FE-B4A0-92D696FE2254}" srcOrd="1" destOrd="2" presId="urn:microsoft.com/office/officeart/2005/8/layout/hProcess4"/>
    <dgm:cxn modelId="{2351B9CA-EB82-4810-BDAB-A83345063E72}" srcId="{1659D641-8AA0-4024-A075-DCD085CE3D0A}" destId="{1D7F51CD-4548-4186-B710-9287A104B6EE}" srcOrd="1" destOrd="0" parTransId="{19C2275C-FBDB-4D04-A381-57A872DE6CF9}" sibTransId="{3EF2D5DD-2F66-4BDA-8767-6019F84431E3}"/>
    <dgm:cxn modelId="{649A5095-4AEF-4830-B21B-F3C7840694AA}" type="presOf" srcId="{4DB34DD3-94C8-4A66-B94A-36E6B591889D}" destId="{642403B6-0379-4DAD-9944-A69A91DB2A57}" srcOrd="0" destOrd="0" presId="urn:microsoft.com/office/officeart/2005/8/layout/hProcess4"/>
    <dgm:cxn modelId="{6D369DBF-2BC1-4982-BEB7-B8F1B068DE09}" type="presOf" srcId="{1EB295B0-01C1-43F2-95A6-1FDFB339244E}" destId="{EF618D1C-B9A2-427F-AF66-7F5455A9A020}" srcOrd="1" destOrd="0" presId="urn:microsoft.com/office/officeart/2005/8/layout/hProcess4"/>
    <dgm:cxn modelId="{A080CFF3-4EEE-4848-BD51-401AB23477AB}" type="presOf" srcId="{AD58ED49-0F89-42DA-82E1-00A5A73BEF23}" destId="{B1204CD4-651B-42FE-B4A0-92D696FE2254}" srcOrd="1" destOrd="4" presId="urn:microsoft.com/office/officeart/2005/8/layout/hProcess4"/>
    <dgm:cxn modelId="{E814BD43-9D2C-4EE7-AF13-0EAC38829D8E}" srcId="{793BD0AE-4233-4F0B-8AF8-C94DE9621340}" destId="{5BFEFA65-F191-4C28-B722-5C0C133C6E47}" srcOrd="0" destOrd="0" parTransId="{207DDDD8-FFFB-4855-B1F1-F64E33B9A987}" sibTransId="{13C96AF6-164E-4E91-827A-27E728D437B7}"/>
    <dgm:cxn modelId="{604600CD-0F0A-42DE-9136-3AA233E5743F}" srcId="{0D797B35-5059-4037-B9A9-13AD7F2E27A3}" destId="{320CDAD7-7857-4041-ACBD-544323A9253A}" srcOrd="0" destOrd="0" parTransId="{9C0CD18D-EC61-4E65-8636-90E153DC3953}" sibTransId="{34A1ED8B-5BDB-44E8-9C29-FBFB1B268AEA}"/>
    <dgm:cxn modelId="{BDA03A4C-3943-46B1-BB5A-B8A793BEB76F}" srcId="{793BD0AE-4233-4F0B-8AF8-C94DE9621340}" destId="{1659D641-8AA0-4024-A075-DCD085CE3D0A}" srcOrd="1" destOrd="0" parTransId="{36637C3E-6111-4064-A348-C7D8D32DDB24}" sibTransId="{B3D0BE65-3511-44DC-835E-FD18B12B5204}"/>
    <dgm:cxn modelId="{E4780F6A-7468-4158-8F89-5CF52256908A}" type="presOf" srcId="{1EB295B0-01C1-43F2-95A6-1FDFB339244E}" destId="{88D29AC6-405D-4E42-AAC1-1E8EB58FDCF3}" srcOrd="0" destOrd="0" presId="urn:microsoft.com/office/officeart/2005/8/layout/hProcess4"/>
    <dgm:cxn modelId="{58CF3BFE-4923-4E08-9E1B-209EB404340E}" srcId="{1659D641-8AA0-4024-A075-DCD085CE3D0A}" destId="{D6F4261A-6A4D-424A-915C-58BDF21D7787}" srcOrd="0" destOrd="0" parTransId="{B47D6F05-3869-4FB7-A716-0800D55E7527}" sibTransId="{EBC5DABD-B617-44AC-9FCF-2B6CABC831AE}"/>
    <dgm:cxn modelId="{FDCB4BAC-8166-4F53-A439-24E33CDEC110}" type="presOf" srcId="{320CDAD7-7857-4041-ACBD-544323A9253A}" destId="{88D29AC6-405D-4E42-AAC1-1E8EB58FDCF3}" srcOrd="0" destOrd="3" presId="urn:microsoft.com/office/officeart/2005/8/layout/hProcess4"/>
    <dgm:cxn modelId="{23D769C8-A0F6-440A-A458-C50B0032CCF3}" srcId="{5BFEFA65-F191-4C28-B722-5C0C133C6E47}" destId="{1EB295B0-01C1-43F2-95A6-1FDFB339244E}" srcOrd="0" destOrd="0" parTransId="{2874CDE2-2EA7-4F22-AFA8-71B91E185021}" sibTransId="{43A94795-3D61-4D2F-AA31-228F6291C0DD}"/>
    <dgm:cxn modelId="{8D062208-91E9-49F9-8200-3A3793584E66}" type="presOf" srcId="{1659D641-8AA0-4024-A075-DCD085CE3D0A}" destId="{6599C7BD-0B5D-4D0C-837C-BE7A9A5EE4ED}" srcOrd="0" destOrd="0" presId="urn:microsoft.com/office/officeart/2005/8/layout/hProcess4"/>
    <dgm:cxn modelId="{E0EA8B5D-B821-4267-B015-8851C76ADB66}" type="presOf" srcId="{DB8B7E4C-6860-4D45-8900-D92EE11139D3}" destId="{B1204CD4-651B-42FE-B4A0-92D696FE2254}" srcOrd="1" destOrd="5" presId="urn:microsoft.com/office/officeart/2005/8/layout/hProcess4"/>
    <dgm:cxn modelId="{66B4D848-7944-45B0-A145-B2199D53DC63}" srcId="{1D7F51CD-4548-4186-B710-9287A104B6EE}" destId="{AD58ED49-0F89-42DA-82E1-00A5A73BEF23}" srcOrd="2" destOrd="0" parTransId="{C932978E-B618-4407-9A00-A26EF05435DA}" sibTransId="{4A8C0E6F-51A0-4B9F-AF56-C2CCB4DC227D}"/>
    <dgm:cxn modelId="{245288B7-47C8-41BC-B267-D37C762A31EF}" type="presOf" srcId="{3994C0A9-C5DB-41CE-9DAB-5B3DAA5B7D3D}" destId="{2B463969-A18E-4527-961A-607DC814DB69}" srcOrd="0" destOrd="2" presId="urn:microsoft.com/office/officeart/2005/8/layout/hProcess4"/>
    <dgm:cxn modelId="{F822EF3B-1C19-4142-98CF-BB2EBCCC0C29}" type="presOf" srcId="{0948BE7C-D3C0-4CD3-9387-A546674DCE9F}" destId="{EF618D1C-B9A2-427F-AF66-7F5455A9A020}" srcOrd="1" destOrd="1" presId="urn:microsoft.com/office/officeart/2005/8/layout/hProcess4"/>
    <dgm:cxn modelId="{CE11C364-06EC-4E0A-ADEA-D7FEB051BFF7}" type="presOf" srcId="{72CE921C-11D9-450A-84EF-D03B1F5050EB}" destId="{ECAACADE-9A0E-4E13-9E6A-CED6759FD158}" srcOrd="1" destOrd="4" presId="urn:microsoft.com/office/officeart/2005/8/layout/hProcess4"/>
    <dgm:cxn modelId="{15FEA0B0-D151-4CC5-905F-42305240453F}" type="presOf" srcId="{D5D1D755-B79F-47E8-B1C7-9A21B0A7BAA3}" destId="{ECAACADE-9A0E-4E13-9E6A-CED6759FD158}" srcOrd="1" destOrd="0" presId="urn:microsoft.com/office/officeart/2005/8/layout/hProcess4"/>
    <dgm:cxn modelId="{9EB3FB4F-F1A4-4A19-879A-FA72040CB724}" type="presParOf" srcId="{1C2C3783-7C0B-45B5-A9B3-1D4150B6AFFD}" destId="{BDFAFBDF-2188-4398-BB81-A64054759962}" srcOrd="0" destOrd="0" presId="urn:microsoft.com/office/officeart/2005/8/layout/hProcess4"/>
    <dgm:cxn modelId="{9C71AFB3-F015-4CDD-B386-35F8F8802DD4}" type="presParOf" srcId="{1C2C3783-7C0B-45B5-A9B3-1D4150B6AFFD}" destId="{992C5F49-1D54-4831-8794-5132F7F6F2BC}" srcOrd="1" destOrd="0" presId="urn:microsoft.com/office/officeart/2005/8/layout/hProcess4"/>
    <dgm:cxn modelId="{E116B3DA-6EC9-47AD-8ABA-DDD81632C379}" type="presParOf" srcId="{1C2C3783-7C0B-45B5-A9B3-1D4150B6AFFD}" destId="{DC217634-A23A-4AF0-A621-26FEB271BA92}" srcOrd="2" destOrd="0" presId="urn:microsoft.com/office/officeart/2005/8/layout/hProcess4"/>
    <dgm:cxn modelId="{933A4AF6-4A8F-428B-B861-2130E253A685}" type="presParOf" srcId="{DC217634-A23A-4AF0-A621-26FEB271BA92}" destId="{7BB37CB2-CA98-40CF-A39E-58793CB53324}" srcOrd="0" destOrd="0" presId="urn:microsoft.com/office/officeart/2005/8/layout/hProcess4"/>
    <dgm:cxn modelId="{6600A6A0-24F4-4D21-97AC-2C6B40923E68}" type="presParOf" srcId="{7BB37CB2-CA98-40CF-A39E-58793CB53324}" destId="{2023CACB-AAE9-439F-82D4-B865EB172544}" srcOrd="0" destOrd="0" presId="urn:microsoft.com/office/officeart/2005/8/layout/hProcess4"/>
    <dgm:cxn modelId="{097C23B4-996C-4E34-BB77-B1AF059F8D71}" type="presParOf" srcId="{7BB37CB2-CA98-40CF-A39E-58793CB53324}" destId="{88D29AC6-405D-4E42-AAC1-1E8EB58FDCF3}" srcOrd="1" destOrd="0" presId="urn:microsoft.com/office/officeart/2005/8/layout/hProcess4"/>
    <dgm:cxn modelId="{07901E98-8067-411E-81A8-1E783996A418}" type="presParOf" srcId="{7BB37CB2-CA98-40CF-A39E-58793CB53324}" destId="{EF618D1C-B9A2-427F-AF66-7F5455A9A020}" srcOrd="2" destOrd="0" presId="urn:microsoft.com/office/officeart/2005/8/layout/hProcess4"/>
    <dgm:cxn modelId="{F9DCC805-54C9-4821-A640-9839D27CC1F9}" type="presParOf" srcId="{7BB37CB2-CA98-40CF-A39E-58793CB53324}" destId="{6BEBEDEE-2A6C-4277-BB66-78F2FF976F5B}" srcOrd="3" destOrd="0" presId="urn:microsoft.com/office/officeart/2005/8/layout/hProcess4"/>
    <dgm:cxn modelId="{5D85EE21-DCEA-46CD-B0FC-8E41E839ADCE}" type="presParOf" srcId="{7BB37CB2-CA98-40CF-A39E-58793CB53324}" destId="{A8FA0273-6A7F-493A-90A6-4F1321C9CC8A}" srcOrd="4" destOrd="0" presId="urn:microsoft.com/office/officeart/2005/8/layout/hProcess4"/>
    <dgm:cxn modelId="{53E2DBAF-0C2D-41FD-8D9B-4E54DB687D1D}" type="presParOf" srcId="{DC217634-A23A-4AF0-A621-26FEB271BA92}" destId="{69986A68-338C-4D88-933D-90561D9ACBDA}" srcOrd="1" destOrd="0" presId="urn:microsoft.com/office/officeart/2005/8/layout/hProcess4"/>
    <dgm:cxn modelId="{9257D964-708F-4A39-BC29-59C8FF4AAF95}" type="presParOf" srcId="{DC217634-A23A-4AF0-A621-26FEB271BA92}" destId="{09A65349-5595-4FA2-A6FE-680B96055375}" srcOrd="2" destOrd="0" presId="urn:microsoft.com/office/officeart/2005/8/layout/hProcess4"/>
    <dgm:cxn modelId="{7B25FCFE-8B3E-4317-9568-4607A293265F}" type="presParOf" srcId="{09A65349-5595-4FA2-A6FE-680B96055375}" destId="{F1DE39B7-3099-40FA-9228-E058AD5DA6C6}" srcOrd="0" destOrd="0" presId="urn:microsoft.com/office/officeart/2005/8/layout/hProcess4"/>
    <dgm:cxn modelId="{2B2DFC8E-9426-48C4-87EF-B0E9B72D4A3F}" type="presParOf" srcId="{09A65349-5595-4FA2-A6FE-680B96055375}" destId="{8D54B3A9-B45E-4A79-9CB0-444FDB83B242}" srcOrd="1" destOrd="0" presId="urn:microsoft.com/office/officeart/2005/8/layout/hProcess4"/>
    <dgm:cxn modelId="{298DF039-6D4B-46EE-8F00-392E5F006C58}" type="presParOf" srcId="{09A65349-5595-4FA2-A6FE-680B96055375}" destId="{B1204CD4-651B-42FE-B4A0-92D696FE2254}" srcOrd="2" destOrd="0" presId="urn:microsoft.com/office/officeart/2005/8/layout/hProcess4"/>
    <dgm:cxn modelId="{14AE469A-0749-42C3-8581-2D18BF014E53}" type="presParOf" srcId="{09A65349-5595-4FA2-A6FE-680B96055375}" destId="{6599C7BD-0B5D-4D0C-837C-BE7A9A5EE4ED}" srcOrd="3" destOrd="0" presId="urn:microsoft.com/office/officeart/2005/8/layout/hProcess4"/>
    <dgm:cxn modelId="{345649F7-17FE-4DA0-9EDE-53F4E5970700}" type="presParOf" srcId="{09A65349-5595-4FA2-A6FE-680B96055375}" destId="{ED3057C9-03DA-4DE5-B4B6-8CB8EAE33BBA}" srcOrd="4" destOrd="0" presId="urn:microsoft.com/office/officeart/2005/8/layout/hProcess4"/>
    <dgm:cxn modelId="{F0A6350B-B058-48E2-9FFA-0D1E93E476A1}" type="presParOf" srcId="{DC217634-A23A-4AF0-A621-26FEB271BA92}" destId="{2C7570F6-3600-4F36-9779-5C73BE5B3E04}" srcOrd="3" destOrd="0" presId="urn:microsoft.com/office/officeart/2005/8/layout/hProcess4"/>
    <dgm:cxn modelId="{49FEB386-695B-4A2E-8928-B11A592712DF}" type="presParOf" srcId="{DC217634-A23A-4AF0-A621-26FEB271BA92}" destId="{9A3B1316-3062-4A68-8448-F6CAADE0D7DA}" srcOrd="4" destOrd="0" presId="urn:microsoft.com/office/officeart/2005/8/layout/hProcess4"/>
    <dgm:cxn modelId="{F4B2501A-4155-4D56-9F21-2F6F8E4B38B8}" type="presParOf" srcId="{9A3B1316-3062-4A68-8448-F6CAADE0D7DA}" destId="{48AC38A3-2994-4664-B271-FE30246EA745}" srcOrd="0" destOrd="0" presId="urn:microsoft.com/office/officeart/2005/8/layout/hProcess4"/>
    <dgm:cxn modelId="{8F892FA9-9E72-4F1F-A4BB-7D68883B171B}" type="presParOf" srcId="{9A3B1316-3062-4A68-8448-F6CAADE0D7DA}" destId="{2B463969-A18E-4527-961A-607DC814DB69}" srcOrd="1" destOrd="0" presId="urn:microsoft.com/office/officeart/2005/8/layout/hProcess4"/>
    <dgm:cxn modelId="{12C84829-9CB7-4594-9B48-0111CDB26ADB}" type="presParOf" srcId="{9A3B1316-3062-4A68-8448-F6CAADE0D7DA}" destId="{ECAACADE-9A0E-4E13-9E6A-CED6759FD158}" srcOrd="2" destOrd="0" presId="urn:microsoft.com/office/officeart/2005/8/layout/hProcess4"/>
    <dgm:cxn modelId="{F3992DF4-7EA7-4BE6-827D-4AB76E9A6E04}" type="presParOf" srcId="{9A3B1316-3062-4A68-8448-F6CAADE0D7DA}" destId="{642403B6-0379-4DAD-9944-A69A91DB2A57}" srcOrd="3" destOrd="0" presId="urn:microsoft.com/office/officeart/2005/8/layout/hProcess4"/>
    <dgm:cxn modelId="{02240A9A-0A16-4D64-9A8D-FFBFECEBF65C}" type="presParOf" srcId="{9A3B1316-3062-4A68-8448-F6CAADE0D7DA}" destId="{FFD9D3DC-3030-4838-B15D-F2C4D6F7789B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D29AC6-405D-4E42-AAC1-1E8EB58FDCF3}">
      <dsp:nvSpPr>
        <dsp:cNvPr id="0" name=""/>
        <dsp:cNvSpPr/>
      </dsp:nvSpPr>
      <dsp:spPr>
        <a:xfrm>
          <a:off x="168596" y="1157181"/>
          <a:ext cx="2266411" cy="20654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Evidence based fall risk assessment and treatment 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Chronic care model 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Self-management</a:t>
          </a: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Patient centered</a:t>
          </a: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Motivational interviewing spirit and basic tactics</a:t>
          </a:r>
          <a:endParaRPr lang="en-US" sz="1400" kern="1200" dirty="0"/>
        </a:p>
      </dsp:txBody>
      <dsp:txXfrm>
        <a:off x="216128" y="1204713"/>
        <a:ext cx="2171347" cy="1527799"/>
      </dsp:txXfrm>
    </dsp:sp>
    <dsp:sp modelId="{69986A68-338C-4D88-933D-90561D9ACBDA}">
      <dsp:nvSpPr>
        <dsp:cNvPr id="0" name=""/>
        <dsp:cNvSpPr/>
      </dsp:nvSpPr>
      <dsp:spPr>
        <a:xfrm>
          <a:off x="1193618" y="1555204"/>
          <a:ext cx="3534061" cy="3534061"/>
        </a:xfrm>
        <a:prstGeom prst="leftCircularArrow">
          <a:avLst>
            <a:gd name="adj1" fmla="val 2328"/>
            <a:gd name="adj2" fmla="val 280977"/>
            <a:gd name="adj3" fmla="val 1873408"/>
            <a:gd name="adj4" fmla="val 8841409"/>
            <a:gd name="adj5" fmla="val 271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EBEDEE-2A6C-4277-BB66-78F2FF976F5B}">
      <dsp:nvSpPr>
        <dsp:cNvPr id="0" name=""/>
        <dsp:cNvSpPr/>
      </dsp:nvSpPr>
      <dsp:spPr>
        <a:xfrm>
          <a:off x="222018" y="3222431"/>
          <a:ext cx="2651499" cy="10048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Empirical and Theoretical Foundation</a:t>
          </a:r>
          <a:endParaRPr lang="en-US" sz="2000" kern="1200" dirty="0"/>
        </a:p>
      </dsp:txBody>
      <dsp:txXfrm>
        <a:off x="251450" y="3251863"/>
        <a:ext cx="2592635" cy="946015"/>
      </dsp:txXfrm>
    </dsp:sp>
    <dsp:sp modelId="{8D54B3A9-B45E-4A79-9CB0-444FDB83B242}">
      <dsp:nvSpPr>
        <dsp:cNvPr id="0" name=""/>
        <dsp:cNvSpPr/>
      </dsp:nvSpPr>
      <dsp:spPr>
        <a:xfrm>
          <a:off x="3234235" y="910018"/>
          <a:ext cx="3437125" cy="36283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Protocol guided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Nurse delivered in primary care settings</a:t>
          </a: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Assessment (7 primary fall risks)</a:t>
          </a: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Elicit Patient preferences</a:t>
          </a: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Provide counseling/ information about fall reducing behaviors</a:t>
          </a: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Co-create, individualized fall-reducing plan of care</a:t>
          </a: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Co-evaluation and refinement of individualized care plan annually (minimum)</a:t>
          </a:r>
          <a:endParaRPr lang="en-US" sz="1400" kern="1200" dirty="0"/>
        </a:p>
      </dsp:txBody>
      <dsp:txXfrm>
        <a:off x="3317733" y="1771018"/>
        <a:ext cx="3270129" cy="2683843"/>
      </dsp:txXfrm>
    </dsp:sp>
    <dsp:sp modelId="{2C7570F6-3600-4F36-9779-5C73BE5B3E04}">
      <dsp:nvSpPr>
        <dsp:cNvPr id="0" name=""/>
        <dsp:cNvSpPr/>
      </dsp:nvSpPr>
      <dsp:spPr>
        <a:xfrm>
          <a:off x="4613461" y="-105862"/>
          <a:ext cx="4508559" cy="4508559"/>
        </a:xfrm>
        <a:prstGeom prst="circularArrow">
          <a:avLst>
            <a:gd name="adj1" fmla="val 1825"/>
            <a:gd name="adj2" fmla="val 217722"/>
            <a:gd name="adj3" fmla="val 20251350"/>
            <a:gd name="adj4" fmla="val 13220093"/>
            <a:gd name="adj5" fmla="val 212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99C7BD-0B5D-4D0C-837C-BE7A9A5EE4ED}">
      <dsp:nvSpPr>
        <dsp:cNvPr id="0" name=""/>
        <dsp:cNvSpPr/>
      </dsp:nvSpPr>
      <dsp:spPr>
        <a:xfrm>
          <a:off x="3562470" y="747006"/>
          <a:ext cx="3309645" cy="10651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Falls Care Management (FCM) Processes</a:t>
          </a:r>
          <a:endParaRPr lang="en-US" sz="2000" kern="1200" dirty="0"/>
        </a:p>
      </dsp:txBody>
      <dsp:txXfrm>
        <a:off x="3593667" y="778203"/>
        <a:ext cx="3247251" cy="1002763"/>
      </dsp:txXfrm>
    </dsp:sp>
    <dsp:sp modelId="{2B463969-A18E-4527-961A-607DC814DB69}">
      <dsp:nvSpPr>
        <dsp:cNvPr id="0" name=""/>
        <dsp:cNvSpPr/>
      </dsp:nvSpPr>
      <dsp:spPr>
        <a:xfrm>
          <a:off x="7253014" y="1093697"/>
          <a:ext cx="3806029" cy="34027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b="1" kern="1200" dirty="0" smtClean="0"/>
            <a:t>Primary providers and clinic staff </a:t>
          </a:r>
          <a:endParaRPr lang="en-US" sz="1300" b="1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Co-create and approve how FCM processes will be operationalized locally</a:t>
          </a:r>
          <a:endParaRPr lang="en-US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Approve and/ or contribute to individualized care plans</a:t>
          </a:r>
          <a:endParaRPr lang="en-US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Co-manage fall risk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b="1" kern="1200" dirty="0" smtClean="0"/>
            <a:t>Clinical and community resources</a:t>
          </a:r>
          <a:endParaRPr lang="en-US" sz="1300" b="1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b="0" kern="1200" dirty="0" smtClean="0"/>
            <a:t>Referral sources for specific risks (e.g., physical therapy, medication therapy management )</a:t>
          </a:r>
          <a:endParaRPr lang="en-US" sz="1300" b="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b="0" kern="1200" dirty="0" smtClean="0"/>
            <a:t>Community based resources for specific risks (e.g., group exercise program that includes balance-challenging and leg-strengthening movements)</a:t>
          </a:r>
          <a:endParaRPr lang="en-US" sz="1300" b="0" kern="1200" dirty="0"/>
        </a:p>
        <a:p>
          <a:pPr marL="114300" lvl="2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700" kern="1200" dirty="0"/>
        </a:p>
      </dsp:txBody>
      <dsp:txXfrm>
        <a:off x="7331322" y="1172005"/>
        <a:ext cx="3649413" cy="2517003"/>
      </dsp:txXfrm>
    </dsp:sp>
    <dsp:sp modelId="{642403B6-0379-4DAD-9944-A69A91DB2A57}">
      <dsp:nvSpPr>
        <dsp:cNvPr id="0" name=""/>
        <dsp:cNvSpPr/>
      </dsp:nvSpPr>
      <dsp:spPr>
        <a:xfrm>
          <a:off x="8715081" y="4547225"/>
          <a:ext cx="2014587" cy="8011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Interdisciplinary Collaboration</a:t>
          </a:r>
        </a:p>
      </dsp:txBody>
      <dsp:txXfrm>
        <a:off x="8738545" y="4570689"/>
        <a:ext cx="1967659" cy="7542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4055CA-2F67-4F7E-9DDE-5FA131DB1B13}" type="datetimeFigureOut">
              <a:rPr lang="en-US" smtClean="0"/>
              <a:pPr/>
              <a:t>1/7/2019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D1AC03-8D6B-4EC8-9E78-EF459889A72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592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D1AC03-8D6B-4EC8-9E78-EF459889A72D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295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D21D1-52E2-420B-B491-CFF6D7BB79F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7028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3EC48E-81B9-4379-AF7E-8A390DC938B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917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4ECD-BB86-40B6-8FB8-955EA50699E6}" type="datetime1">
              <a:rPr lang="en-US" smtClean="0"/>
              <a:t>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r>
              <a:rPr lang="en-US" smtClean="0"/>
              <a:t>Nancy Latham, "Achieving and Sustaining Behavior Change to Benefit Older Adults" Dec 6-7,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616C6-D9C7-44CC-B195-FFB1B0EE18D8}" type="datetime1">
              <a:rPr lang="en-US" smtClean="0"/>
              <a:t>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Nancy Latham, "Achieving and Sustaining Behavior Change to Benefit Older Adults" Dec 6-7,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42B6E-0E37-4D39-926D-FF7A3F271441}" type="datetime1">
              <a:rPr lang="en-US" smtClean="0"/>
              <a:t>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Nancy Latham, "Achieving and Sustaining Behavior Change to Benefit Older Adults" Dec 6-7,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1CA6850F-54AA-4FF6-9503-C5C36A772C79}" type="datetime1">
              <a:rPr lang="en-US" smtClean="0"/>
              <a:t>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en-US" smtClean="0"/>
              <a:t>Nancy Latham, "Achieving and Sustaining Behavior Change to Benefit Older Adults" Dec 6-7,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E021D-7DA7-4168-A40C-BB4399783DCB}" type="datetime1">
              <a:rPr lang="en-US" smtClean="0"/>
              <a:t>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Nancy Latham, "Achieving and Sustaining Behavior Change to Benefit Older Adults" Dec 6-7,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8DB2D-F453-47E4-9189-656C767EAD52}" type="datetime1">
              <a:rPr lang="en-US" smtClean="0"/>
              <a:t>1/7/2019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Nancy Latham, "Achieving and Sustaining Behavior Change to Benefit Older Adults" Dec 6-7, 2018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83227-F064-43A3-8B0F-E8DBAABD19A8}" type="datetime1">
              <a:rPr lang="en-US" smtClean="0"/>
              <a:t>1/7/2019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Nancy Latham, "Achieving and Sustaining Behavior Change to Benefit Older Adults" Dec 6-7, 2018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0B337-7F31-469A-90FA-21AD8BC7FAAD}" type="datetime1">
              <a:rPr lang="en-US" smtClean="0"/>
              <a:t>1/7/2019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Nancy Latham, "Achieving and Sustaining Behavior Change to Benefit Older Adults" Dec 6-7,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147CB-B53C-480F-9322-EEE3FC989B12}" type="datetime1">
              <a:rPr lang="en-US" smtClean="0"/>
              <a:t>1/7/2019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Nancy Latham, "Achieving and Sustaining Behavior Change to Benefit Older Adults" Dec 6-7, 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A152E-2C52-46B8-B09D-B51636BD2D3B}" type="datetime1">
              <a:rPr lang="en-US" smtClean="0"/>
              <a:t>1/7/2019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Nancy Latham, "Achieving and Sustaining Behavior Change to Benefit Older Adults" Dec 6-7, 2018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0FB81A75-16A7-40BF-98D8-4A42E2661D42}" type="datetime1">
              <a:rPr lang="en-US" smtClean="0"/>
              <a:t>1/7/2019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r>
              <a:rPr lang="en-US" smtClean="0"/>
              <a:t>Nancy Latham, "Achieving and Sustaining Behavior Change to Benefit Older Adults" Dec 6-7, 2018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64020-DFFF-4CF4-BB08-88B69907328F}" type="datetime1">
              <a:rPr lang="en-US" smtClean="0"/>
              <a:t>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Nancy Latham, "Achieving and Sustaining Behavior Change to Benefit Older Adults" Dec 6-7,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ride-study.org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nklatham@bwh.harvard.edu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9748144" cy="2618554"/>
          </a:xfrm>
        </p:spPr>
        <p:txBody>
          <a:bodyPr>
            <a:normAutofit fontScale="90000"/>
          </a:bodyPr>
          <a:lstStyle/>
          <a:p>
            <a:r>
              <a:rPr lang="en-US" dirty="0"/>
              <a:t>The STRIDE Study: A pragmatic cluster randomized trial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Nancy Latham PhD PT</a:t>
            </a:r>
          </a:p>
          <a:p>
            <a:r>
              <a:rPr lang="en-US" dirty="0" smtClean="0"/>
              <a:t>Siobhan McMahon PhD GNP-BC</a:t>
            </a:r>
            <a:endParaRPr lang="en-US" dirty="0"/>
          </a:p>
        </p:txBody>
      </p:sp>
      <p:pic>
        <p:nvPicPr>
          <p:cNvPr id="4" name="Picture 3" descr="stride_logo_thicker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6845" y="4254910"/>
            <a:ext cx="3141345" cy="1639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548799"/>
            <a:ext cx="5943668" cy="309201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Nancy Latham, "Achieving and Sustaining Behavior Change to Benefit Older Adults" Dec 6-7, 2018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02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Which fall risk factors do STRIDE patients prioritize (e.g., choose to learn about and consider treatment options)? 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723457"/>
              </p:ext>
            </p:extLst>
          </p:nvPr>
        </p:nvGraphicFramePr>
        <p:xfrm>
          <a:off x="4922838" y="952578"/>
          <a:ext cx="5501322" cy="43271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65692">
                  <a:extLst>
                    <a:ext uri="{9D8B030D-6E8A-4147-A177-3AD203B41FA5}">
                      <a16:colId xmlns="" xmlns:a16="http://schemas.microsoft.com/office/drawing/2014/main" val="82501254"/>
                    </a:ext>
                  </a:extLst>
                </a:gridCol>
                <a:gridCol w="2435630">
                  <a:extLst>
                    <a:ext uri="{9D8B030D-6E8A-4147-A177-3AD203B41FA5}">
                      <a16:colId xmlns="" xmlns:a16="http://schemas.microsoft.com/office/drawing/2014/main" val="1660998969"/>
                    </a:ext>
                  </a:extLst>
                </a:gridCol>
              </a:tblGrid>
              <a:tr h="426508">
                <a:tc>
                  <a:txBody>
                    <a:bodyPr/>
                    <a:lstStyle/>
                    <a:p>
                      <a:r>
                        <a:rPr lang="en-US" dirty="0" smtClean="0"/>
                        <a:t>Risk factor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STRIDE patients with risk that also prioritized risk*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20942416"/>
                  </a:ext>
                </a:extLst>
              </a:tr>
              <a:tr h="426508">
                <a:tc>
                  <a:txBody>
                    <a:bodyPr/>
                    <a:lstStyle/>
                    <a:p>
                      <a:r>
                        <a:rPr lang="en-US" dirty="0" smtClean="0"/>
                        <a:t>Strength</a:t>
                      </a:r>
                      <a:r>
                        <a:rPr lang="en-US" baseline="0" dirty="0" smtClean="0"/>
                        <a:t> gait balance problems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 smtClean="0">
                          <a:effectLst/>
                        </a:rPr>
                        <a:t>89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382868524"/>
                  </a:ext>
                </a:extLst>
              </a:tr>
              <a:tr h="426508">
                <a:tc>
                  <a:txBody>
                    <a:bodyPr/>
                    <a:lstStyle/>
                    <a:p>
                      <a:r>
                        <a:rPr lang="en-US" dirty="0" smtClean="0"/>
                        <a:t>Osteoporosis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 smtClean="0">
                          <a:effectLst/>
                        </a:rPr>
                        <a:t>66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2927993436"/>
                  </a:ext>
                </a:extLst>
              </a:tr>
              <a:tr h="426508">
                <a:tc>
                  <a:txBody>
                    <a:bodyPr/>
                    <a:lstStyle/>
                    <a:p>
                      <a:r>
                        <a:rPr lang="en-US" dirty="0" smtClean="0"/>
                        <a:t>Visual</a:t>
                      </a:r>
                      <a:r>
                        <a:rPr lang="en-US" baseline="0" dirty="0" smtClean="0"/>
                        <a:t> impairment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 smtClean="0">
                          <a:effectLst/>
                        </a:rPr>
                        <a:t>84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2070079640"/>
                  </a:ext>
                </a:extLst>
              </a:tr>
              <a:tr h="426508">
                <a:tc>
                  <a:txBody>
                    <a:bodyPr/>
                    <a:lstStyle/>
                    <a:p>
                      <a:r>
                        <a:rPr lang="en-US" dirty="0" smtClean="0"/>
                        <a:t>Foot and footwear problems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 smtClean="0">
                          <a:effectLst/>
                        </a:rPr>
                        <a:t>73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92754158"/>
                  </a:ext>
                </a:extLst>
              </a:tr>
              <a:tr h="426508">
                <a:tc>
                  <a:txBody>
                    <a:bodyPr/>
                    <a:lstStyle/>
                    <a:p>
                      <a:r>
                        <a:rPr lang="en-US" dirty="0" smtClean="0"/>
                        <a:t>Medication risks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u="none" strike="noStrike" dirty="0" smtClean="0">
                          <a:effectLst/>
                        </a:rPr>
                        <a:t>34</a:t>
                      </a:r>
                      <a:endParaRPr lang="en-US" sz="2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997155505"/>
                  </a:ext>
                </a:extLst>
              </a:tr>
              <a:tr h="426508">
                <a:tc>
                  <a:txBody>
                    <a:bodyPr/>
                    <a:lstStyle/>
                    <a:p>
                      <a:r>
                        <a:rPr lang="en-US" dirty="0" smtClean="0"/>
                        <a:t>Home safety risks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 smtClean="0">
                          <a:effectLst/>
                        </a:rPr>
                        <a:t>65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452919823"/>
                  </a:ext>
                </a:extLst>
              </a:tr>
              <a:tr h="426508">
                <a:tc>
                  <a:txBody>
                    <a:bodyPr/>
                    <a:lstStyle/>
                    <a:p>
                      <a:r>
                        <a:rPr lang="en-US" dirty="0" smtClean="0"/>
                        <a:t>Postural hypotension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 smtClean="0">
                          <a:effectLst/>
                        </a:rPr>
                        <a:t>92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3700665680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42515" y="6211669"/>
            <a:ext cx="109760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*percent </a:t>
            </a:r>
            <a:r>
              <a:rPr lang="en-US" dirty="0">
                <a:solidFill>
                  <a:schemeClr val="bg1"/>
                </a:solidFill>
              </a:rPr>
              <a:t>of </a:t>
            </a:r>
            <a:r>
              <a:rPr lang="en-US" dirty="0" smtClean="0">
                <a:solidFill>
                  <a:schemeClr val="bg1"/>
                </a:solidFill>
              </a:rPr>
              <a:t>patients in the intervention arm of STRIDE, with </a:t>
            </a:r>
            <a:r>
              <a:rPr lang="en-US" dirty="0">
                <a:solidFill>
                  <a:schemeClr val="bg1"/>
                </a:solidFill>
              </a:rPr>
              <a:t>this positive risk factor who prioritized it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548799"/>
            <a:ext cx="5938836" cy="309201"/>
          </a:xfrm>
        </p:spPr>
        <p:txBody>
          <a:bodyPr/>
          <a:lstStyle/>
          <a:p>
            <a:pPr lvl="0"/>
            <a:r>
              <a:rPr lang="en-US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Nancy Latham, "Achieving and Sustaining Behavior Change to Benefit Older Adults" Dec 6-7, 2018</a:t>
            </a:r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46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fall risk factors do STRIDE patients agree to act on? 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8973423"/>
              </p:ext>
            </p:extLst>
          </p:nvPr>
        </p:nvGraphicFramePr>
        <p:xfrm>
          <a:off x="4939464" y="1567913"/>
          <a:ext cx="5501322" cy="3839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4827">
                  <a:extLst>
                    <a:ext uri="{9D8B030D-6E8A-4147-A177-3AD203B41FA5}">
                      <a16:colId xmlns="" xmlns:a16="http://schemas.microsoft.com/office/drawing/2014/main" val="82501254"/>
                    </a:ext>
                  </a:extLst>
                </a:gridCol>
                <a:gridCol w="2086495">
                  <a:extLst>
                    <a:ext uri="{9D8B030D-6E8A-4147-A177-3AD203B41FA5}">
                      <a16:colId xmlns="" xmlns:a16="http://schemas.microsoft.com/office/drawing/2014/main" val="1660998969"/>
                    </a:ext>
                  </a:extLst>
                </a:gridCol>
              </a:tblGrid>
              <a:tr h="426508">
                <a:tc>
                  <a:txBody>
                    <a:bodyPr/>
                    <a:lstStyle/>
                    <a:p>
                      <a:r>
                        <a:rPr lang="en-US" dirty="0" smtClean="0"/>
                        <a:t>Risk factor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STRIDE patients acted on this risk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20942416"/>
                  </a:ext>
                </a:extLst>
              </a:tr>
              <a:tr h="426508">
                <a:tc>
                  <a:txBody>
                    <a:bodyPr/>
                    <a:lstStyle/>
                    <a:p>
                      <a:r>
                        <a:rPr lang="en-US" dirty="0" smtClean="0"/>
                        <a:t>Strength</a:t>
                      </a:r>
                      <a:r>
                        <a:rPr lang="en-US" baseline="0" dirty="0" smtClean="0"/>
                        <a:t> gait balance problems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70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382868524"/>
                  </a:ext>
                </a:extLst>
              </a:tr>
              <a:tr h="426508">
                <a:tc>
                  <a:txBody>
                    <a:bodyPr/>
                    <a:lstStyle/>
                    <a:p>
                      <a:r>
                        <a:rPr lang="en-US" dirty="0" smtClean="0"/>
                        <a:t>Osteoporosis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43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2927993436"/>
                  </a:ext>
                </a:extLst>
              </a:tr>
              <a:tr h="426508">
                <a:tc>
                  <a:txBody>
                    <a:bodyPr/>
                    <a:lstStyle/>
                    <a:p>
                      <a:r>
                        <a:rPr lang="en-US" dirty="0" smtClean="0"/>
                        <a:t>Visual</a:t>
                      </a:r>
                      <a:r>
                        <a:rPr lang="en-US" baseline="0" dirty="0" smtClean="0"/>
                        <a:t> impairment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40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2070079640"/>
                  </a:ext>
                </a:extLst>
              </a:tr>
              <a:tr h="426508">
                <a:tc>
                  <a:txBody>
                    <a:bodyPr/>
                    <a:lstStyle/>
                    <a:p>
                      <a:r>
                        <a:rPr lang="en-US" dirty="0" smtClean="0"/>
                        <a:t>Foot and footwear problems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22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92754158"/>
                  </a:ext>
                </a:extLst>
              </a:tr>
              <a:tr h="426508">
                <a:tc>
                  <a:txBody>
                    <a:bodyPr/>
                    <a:lstStyle/>
                    <a:p>
                      <a:r>
                        <a:rPr lang="en-US" dirty="0" smtClean="0"/>
                        <a:t>Medication risks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 smtClean="0">
                          <a:effectLst/>
                          <a:latin typeface="+mn-lt"/>
                        </a:rPr>
                        <a:t>6</a:t>
                      </a:r>
                      <a:endParaRPr lang="en-US" sz="2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997155505"/>
                  </a:ext>
                </a:extLst>
              </a:tr>
              <a:tr h="426508">
                <a:tc>
                  <a:txBody>
                    <a:bodyPr/>
                    <a:lstStyle/>
                    <a:p>
                      <a:r>
                        <a:rPr lang="en-US" dirty="0" smtClean="0"/>
                        <a:t>Home safety risks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452919823"/>
                  </a:ext>
                </a:extLst>
              </a:tr>
              <a:tr h="426508">
                <a:tc>
                  <a:txBody>
                    <a:bodyPr/>
                    <a:lstStyle/>
                    <a:p>
                      <a:r>
                        <a:rPr lang="en-US" dirty="0" smtClean="0"/>
                        <a:t>Postural hypotension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370066568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18989" y="6259745"/>
            <a:ext cx="10636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*percent </a:t>
            </a:r>
            <a:r>
              <a:rPr lang="en-US" dirty="0">
                <a:solidFill>
                  <a:schemeClr val="bg1"/>
                </a:solidFill>
              </a:rPr>
              <a:t>of </a:t>
            </a:r>
            <a:r>
              <a:rPr lang="en-US" dirty="0" smtClean="0">
                <a:solidFill>
                  <a:schemeClr val="bg1"/>
                </a:solidFill>
              </a:rPr>
              <a:t>patients in the intervention arm of STRIDE who self-reported action(s) to reduce risk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0" y="6548799"/>
            <a:ext cx="5938836" cy="309201"/>
          </a:xfrm>
        </p:spPr>
        <p:txBody>
          <a:bodyPr/>
          <a:lstStyle/>
          <a:p>
            <a:pPr lvl="0"/>
            <a:r>
              <a:rPr lang="en-US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Nancy Latham, "Achieving and Sustaining Behavior Change to Benefit Older Adults" Dec 6-7, 2018</a:t>
            </a:r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15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8962" y="1455554"/>
            <a:ext cx="4645152" cy="801943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Next Steps</a:t>
            </a:r>
            <a:endParaRPr lang="en-US" sz="3200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83438"/>
            <a:ext cx="5317118" cy="3184886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Intervention ends November 30, 2018</a:t>
            </a:r>
          </a:p>
          <a:p>
            <a:r>
              <a:rPr lang="en-US" dirty="0" smtClean="0"/>
              <a:t>Main study results </a:t>
            </a:r>
            <a:r>
              <a:rPr lang="en-US" b="1" dirty="0" smtClean="0"/>
              <a:t>April 2020</a:t>
            </a:r>
            <a:endParaRPr lang="en-US" b="1" dirty="0"/>
          </a:p>
          <a:p>
            <a:r>
              <a:rPr lang="en-US" dirty="0"/>
              <a:t>Analyze effects of 2 STRIDE conditions on primary outcome of serious fall related injuries </a:t>
            </a:r>
          </a:p>
          <a:p>
            <a:r>
              <a:rPr lang="en-US" dirty="0"/>
              <a:t>Analyze intervention processes</a:t>
            </a:r>
          </a:p>
          <a:p>
            <a:pPr lvl="1"/>
            <a:r>
              <a:rPr lang="en-US" dirty="0"/>
              <a:t>Ancillary study to examine contextual and cultural factors influencing intervention implementation </a:t>
            </a:r>
          </a:p>
          <a:p>
            <a:pPr lvl="1"/>
            <a:r>
              <a:rPr lang="en-US" dirty="0"/>
              <a:t>Secondary analysis to describe patient risks, priorities and actions over time</a:t>
            </a:r>
          </a:p>
          <a:p>
            <a:pPr lvl="1"/>
            <a:r>
              <a:rPr lang="en-US" dirty="0"/>
              <a:t>Secondary analyses to explore intervention effects among sub-groups of patients 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32996" y="1455260"/>
            <a:ext cx="5222684" cy="802237"/>
          </a:xfrm>
        </p:spPr>
        <p:txBody>
          <a:bodyPr>
            <a:noAutofit/>
          </a:bodyPr>
          <a:lstStyle/>
          <a:p>
            <a:r>
              <a:rPr lang="en-US" b="1" dirty="0" smtClean="0"/>
              <a:t>New Questions </a:t>
            </a:r>
            <a:r>
              <a:rPr lang="en-US" sz="1600" b="1" dirty="0" smtClean="0"/>
              <a:t>(e.g., future research) </a:t>
            </a:r>
            <a:endParaRPr lang="en-US" sz="1600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1675" y="2263737"/>
            <a:ext cx="5468667" cy="3048089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What </a:t>
            </a:r>
            <a:r>
              <a:rPr lang="en-US" dirty="0" smtClean="0"/>
              <a:t>behavior </a:t>
            </a:r>
            <a:r>
              <a:rPr lang="en-US" dirty="0"/>
              <a:t>strategies/techniques will most efficiently&amp; effectively lead to changes in fall-reducing behavior….</a:t>
            </a:r>
          </a:p>
          <a:p>
            <a:pPr lvl="1"/>
            <a:r>
              <a:rPr lang="en-US" dirty="0"/>
              <a:t>at what doses and for whom?</a:t>
            </a:r>
          </a:p>
          <a:p>
            <a:r>
              <a:rPr lang="en-US" dirty="0"/>
              <a:t>What are the linkages between behavior change strategies, </a:t>
            </a:r>
            <a:r>
              <a:rPr lang="en-US" dirty="0" smtClean="0"/>
              <a:t>psychosocial </a:t>
            </a:r>
            <a:r>
              <a:rPr lang="en-US" dirty="0"/>
              <a:t>mechanisms of </a:t>
            </a:r>
            <a:r>
              <a:rPr lang="en-US" dirty="0" smtClean="0"/>
              <a:t>change, </a:t>
            </a:r>
            <a:r>
              <a:rPr lang="en-US" dirty="0"/>
              <a:t>and behavioral outcomes? </a:t>
            </a:r>
            <a:endParaRPr lang="en-US" dirty="0" smtClean="0"/>
          </a:p>
          <a:p>
            <a:r>
              <a:rPr lang="en-US" dirty="0" smtClean="0"/>
              <a:t>Role of technology in supporting behavior change?</a:t>
            </a:r>
            <a:endParaRPr lang="en-US" dirty="0"/>
          </a:p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48799"/>
            <a:ext cx="5938836" cy="309201"/>
          </a:xfrm>
        </p:spPr>
        <p:txBody>
          <a:bodyPr/>
          <a:lstStyle/>
          <a:p>
            <a:pPr lvl="0"/>
            <a:r>
              <a:rPr lang="en-US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Nancy Latham, "Achieving and Sustaining Behavior Change to Benefit Older Adults" Dec 6-7, 2018</a:t>
            </a:r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372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STRIDE References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STRIDE website: </a:t>
            </a:r>
            <a:r>
              <a:rPr lang="en-US" dirty="0">
                <a:hlinkClick r:id="rId2"/>
              </a:rPr>
              <a:t>http://www.stride-study.org/</a:t>
            </a:r>
            <a:endParaRPr lang="en-US" dirty="0"/>
          </a:p>
          <a:p>
            <a:r>
              <a:rPr lang="en-US" dirty="0"/>
              <a:t>Bhasin, S., Gill, T. M., Reuben, D. B., Latham, N. K., Gurwitz, J. H., Dykes, P., ... &amp; Basaria, S. (2017). Strategies to Reduce Injuries and Develop Confidence in Elders (STRIDE): a cluster-randomized pragmatic trial of a multifactorial fall injury prevention strategy: design and methods. </a:t>
            </a:r>
            <a:r>
              <a:rPr lang="en-US" i="1" dirty="0"/>
              <a:t>The Journals of Gerontology: Series A</a:t>
            </a:r>
            <a:r>
              <a:rPr lang="en-US" dirty="0" smtClean="0"/>
              <a:t>.</a:t>
            </a:r>
          </a:p>
          <a:p>
            <a:r>
              <a:rPr lang="en-US" dirty="0"/>
              <a:t>Reuben, D. B., Gazarian, P., Alexander, N., Araujo, K., Baker, D., Bean, J. F., ... &amp; Leipzig, R. M. (2017). The Strategies to Reduce Injuries and Develop Confidence in Elders Intervention: Falls Risk Factor Assessment and Management, Patient Engagement, and Nurse Co‐management. </a:t>
            </a:r>
            <a:r>
              <a:rPr lang="en-US" i="1" dirty="0"/>
              <a:t>Journal of the American Geriatrics Society</a:t>
            </a:r>
            <a:r>
              <a:rPr lang="en-US" dirty="0"/>
              <a:t>, </a:t>
            </a:r>
            <a:r>
              <a:rPr lang="en-US" i="1" dirty="0"/>
              <a:t>65</a:t>
            </a:r>
            <a:r>
              <a:rPr lang="en-US" dirty="0"/>
              <a:t>(12), </a:t>
            </a:r>
            <a:r>
              <a:rPr lang="en-US" dirty="0" smtClean="0"/>
              <a:t>2733-2739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48799"/>
            <a:ext cx="5938836" cy="309201"/>
          </a:xfrm>
        </p:spPr>
        <p:txBody>
          <a:bodyPr/>
          <a:lstStyle/>
          <a:p>
            <a:pPr lvl="0"/>
            <a:r>
              <a:rPr lang="en-US" sz="1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Nancy Latham, "Achieving and Sustaining Behavior Change to Benefit Older Adults" Dec 6-7, 2018</a:t>
            </a:r>
            <a:endParaRPr lang="en-US" sz="10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81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8077" y="1503263"/>
            <a:ext cx="7919884" cy="300974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800" b="1" dirty="0" smtClean="0"/>
              <a:t>Questions?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2200" dirty="0" smtClean="0">
                <a:hlinkClick r:id="rId2"/>
              </a:rPr>
              <a:t>nklatham@bwh.harvard.edu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      </a:t>
            </a:r>
            <a:r>
              <a:rPr lang="en-US" sz="2200" dirty="0" smtClean="0"/>
              <a:t>@</a:t>
            </a:r>
            <a:r>
              <a:rPr lang="en-US" sz="2200" dirty="0" err="1" smtClean="0"/>
              <a:t>Nancy_K_Latham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 </a:t>
            </a:r>
            <a:endParaRPr lang="en-US" sz="2200" dirty="0"/>
          </a:p>
        </p:txBody>
      </p:sp>
      <p:pic>
        <p:nvPicPr>
          <p:cNvPr id="3" name="Picture 2" descr="stride_logo_thicker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1045" y="4454012"/>
            <a:ext cx="2909379" cy="1351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" name="Picture 3" descr="C:\Users\lag76\Desktop\STRIDE people footer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935" y="6311467"/>
            <a:ext cx="11371007" cy="419735"/>
          </a:xfrm>
          <a:prstGeom prst="rect">
            <a:avLst/>
          </a:prstGeom>
          <a:noFill/>
          <a:ln>
            <a:noFill/>
          </a:ln>
        </p:spPr>
      </p:pic>
      <p:pic>
        <p:nvPicPr>
          <p:cNvPr id="6146" name="Picture 2" descr="http://static1.squarespace.com/static/52ed830ee4b02ab844b5f126/t/53347da3e4b09fffc70d613a/1395948969105/twitter-logo-transparent-small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6539" y="3675821"/>
            <a:ext cx="586605" cy="460082"/>
          </a:xfrm>
          <a:prstGeom prst="rect">
            <a:avLst/>
          </a:prstGeom>
          <a:noFill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062842"/>
            <a:ext cx="5938836" cy="309201"/>
          </a:xfrm>
        </p:spPr>
        <p:txBody>
          <a:bodyPr/>
          <a:lstStyle/>
          <a:p>
            <a:pPr lvl="0"/>
            <a:r>
              <a:rPr lang="en-US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Nancy Latham, "Achieving and Sustaining Behavior Change to Benefit Older Adults" Dec 6-7, 2018</a:t>
            </a:r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63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Chronic Care Model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9746" y="1369595"/>
            <a:ext cx="5579349" cy="4505325"/>
          </a:xfrm>
        </p:spPr>
      </p:pic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Extra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0" y="6548799"/>
            <a:ext cx="5938836" cy="309201"/>
          </a:xfrm>
        </p:spPr>
        <p:txBody>
          <a:bodyPr/>
          <a:lstStyle/>
          <a:p>
            <a:pPr lvl="0"/>
            <a:r>
              <a:rPr lang="en-US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Nancy Latham, "Achieving and Sustaining Behavior Change to Benefit Older Adults" Dec 6-7, 2018</a:t>
            </a:r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82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Extra </a:t>
            </a:r>
            <a:br>
              <a:rPr lang="en-US" sz="4000" dirty="0" smtClean="0"/>
            </a:br>
            <a:r>
              <a:rPr lang="en-US" sz="4000" dirty="0" smtClean="0"/>
              <a:t>Self-Management</a:t>
            </a:r>
            <a:r>
              <a:rPr lang="en-US" sz="4000" dirty="0"/>
              <a:t>: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day to day management of a health condition</a:t>
            </a:r>
          </a:p>
          <a:p>
            <a:pPr lvl="1"/>
            <a:r>
              <a:rPr lang="en-US" dirty="0"/>
              <a:t>Practice of activities regarding health</a:t>
            </a:r>
          </a:p>
          <a:p>
            <a:pPr lvl="1"/>
            <a:r>
              <a:rPr lang="en-US" dirty="0"/>
              <a:t>Interactions with healthcare system</a:t>
            </a:r>
          </a:p>
          <a:p>
            <a:pPr lvl="1"/>
            <a:r>
              <a:rPr lang="en-US" dirty="0"/>
              <a:t>Monitoring the status of a condition</a:t>
            </a:r>
          </a:p>
          <a:p>
            <a:pPr lvl="1"/>
            <a:r>
              <a:rPr lang="en-US" dirty="0"/>
              <a:t>Making adjustments to plans over time</a:t>
            </a:r>
          </a:p>
          <a:p>
            <a:pPr lvl="1"/>
            <a:endParaRPr lang="en-US" baseline="30000" dirty="0"/>
          </a:p>
          <a:p>
            <a:r>
              <a:rPr lang="en-US" dirty="0"/>
              <a:t>Everyone practices self management!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548799"/>
            <a:ext cx="5938836" cy="309201"/>
          </a:xfrm>
        </p:spPr>
        <p:txBody>
          <a:bodyPr/>
          <a:lstStyle/>
          <a:p>
            <a:pPr lvl="0"/>
            <a:r>
              <a:rPr lang="en-US" sz="1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Nancy Latham, "Achieving and Sustaining Behavior Change to Benefit Older Adults" Dec 6-7, 2018</a:t>
            </a:r>
            <a:endParaRPr lang="en-US" sz="10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45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</a:t>
            </a:r>
            <a:br>
              <a:rPr lang="en-US" dirty="0" smtClean="0"/>
            </a:br>
            <a:r>
              <a:rPr lang="en-US" dirty="0" smtClean="0"/>
              <a:t>Key </a:t>
            </a:r>
            <a:r>
              <a:rPr lang="en-US" dirty="0"/>
              <a:t>concepts in Self-Management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Individualized assessment</a:t>
            </a:r>
          </a:p>
          <a:p>
            <a:r>
              <a:rPr lang="en-US" dirty="0"/>
              <a:t>Collaborative goal setting</a:t>
            </a:r>
          </a:p>
          <a:p>
            <a:r>
              <a:rPr lang="en-US" dirty="0"/>
              <a:t>Enhancing skills</a:t>
            </a:r>
          </a:p>
          <a:p>
            <a:r>
              <a:rPr lang="en-US" dirty="0"/>
              <a:t>Follow up and support</a:t>
            </a:r>
          </a:p>
          <a:p>
            <a:r>
              <a:rPr lang="en-US" dirty="0"/>
              <a:t>Overcoming barriers in the healthcare system and elsewhere</a:t>
            </a:r>
          </a:p>
          <a:p>
            <a:r>
              <a:rPr lang="en-US" dirty="0"/>
              <a:t>Access to community resources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548799"/>
            <a:ext cx="5938836" cy="309201"/>
          </a:xfrm>
        </p:spPr>
        <p:txBody>
          <a:bodyPr/>
          <a:lstStyle/>
          <a:p>
            <a:pPr lvl="0"/>
            <a:r>
              <a:rPr lang="en-US" sz="1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Nancy Latham, "Achieving and Sustaining Behavior Change to Benefit Older Adults" Dec 6-7, 2018</a:t>
            </a:r>
            <a:endParaRPr lang="en-US" sz="10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76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975" y="1620982"/>
            <a:ext cx="3275013" cy="922252"/>
          </a:xfrm>
        </p:spPr>
        <p:txBody>
          <a:bodyPr/>
          <a:lstStyle/>
          <a:p>
            <a:r>
              <a:rPr lang="en-US" b="1" dirty="0" smtClean="0"/>
              <a:t>Outline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6585" y="1859265"/>
            <a:ext cx="6012470" cy="2830977"/>
          </a:xfrm>
        </p:spPr>
        <p:txBody>
          <a:bodyPr/>
          <a:lstStyle/>
          <a:p>
            <a:r>
              <a:rPr lang="en-US" dirty="0" smtClean="0"/>
              <a:t>STRIDE Study Design</a:t>
            </a:r>
          </a:p>
          <a:p>
            <a:r>
              <a:rPr lang="en-US" dirty="0" smtClean="0"/>
              <a:t>STRIDE Intervention </a:t>
            </a:r>
          </a:p>
          <a:p>
            <a:pPr lvl="1"/>
            <a:r>
              <a:rPr lang="en-US" dirty="0" smtClean="0"/>
              <a:t>Preliminary Intervention Implementation Data</a:t>
            </a:r>
          </a:p>
          <a:p>
            <a:r>
              <a:rPr lang="en-US" dirty="0" smtClean="0"/>
              <a:t>Next Steps and New Questions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548799"/>
            <a:ext cx="5938836" cy="309201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Nancy Latham, "Achieving and Sustaining Behavior Change to Benefit Older Adults" Dec 6-7, 2018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517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Strategies to Reduce Injuries and Develop Confidence in Elders (STRIDE)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Funders:</a:t>
            </a:r>
            <a:r>
              <a:rPr lang="en-US" dirty="0"/>
              <a:t> </a:t>
            </a:r>
            <a:r>
              <a:rPr lang="en-US" dirty="0" smtClean="0"/>
              <a:t>Patient-Centered </a:t>
            </a:r>
            <a:r>
              <a:rPr lang="en-US" dirty="0"/>
              <a:t>Outcomes Research Institute (PCORI) and National Institute on Aging</a:t>
            </a:r>
          </a:p>
          <a:p>
            <a:r>
              <a:rPr lang="en-US" b="1" dirty="0"/>
              <a:t>Pragmatic trial designed to answer:</a:t>
            </a:r>
          </a:p>
          <a:p>
            <a:pPr marL="457200" lvl="1" indent="0">
              <a:buNone/>
            </a:pPr>
            <a:r>
              <a:rPr lang="en-US" dirty="0"/>
              <a:t>“Can redesigning </a:t>
            </a:r>
            <a:r>
              <a:rPr lang="en-US" dirty="0" smtClean="0"/>
              <a:t>health care </a:t>
            </a:r>
            <a:r>
              <a:rPr lang="en-US" dirty="0"/>
              <a:t>practices and engaging patients to improve quality reduce serious falls-related injuries and improve other outcomes?”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-6929" y="6548799"/>
            <a:ext cx="5938836" cy="309201"/>
          </a:xfrm>
        </p:spPr>
        <p:txBody>
          <a:bodyPr/>
          <a:lstStyle/>
          <a:p>
            <a:pPr lvl="0"/>
            <a:r>
              <a:rPr lang="en-US" sz="1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Nancy Latham, "Achieving and Sustaining Behavior Change to Benefit Older Adults" Dec 6-7, 2018</a:t>
            </a:r>
            <a:endParaRPr lang="en-US" sz="10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345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Design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2520" y="1283111"/>
            <a:ext cx="6012470" cy="4609628"/>
          </a:xfrm>
        </p:spPr>
        <p:txBody>
          <a:bodyPr>
            <a:normAutofit fontScale="85000" lnSpcReduction="10000"/>
          </a:bodyPr>
          <a:lstStyle/>
          <a:p>
            <a:pPr>
              <a:spcAft>
                <a:spcPts val="500"/>
              </a:spcAft>
              <a:buClr>
                <a:schemeClr val="tx1"/>
              </a:buClr>
            </a:pPr>
            <a:r>
              <a:rPr lang="en-US" dirty="0"/>
              <a:t>Cluster-randomized, parallel group superiority trial with practices stratified by healthcare system and patients nested within practices </a:t>
            </a:r>
          </a:p>
          <a:p>
            <a:pPr lvl="1">
              <a:spcAft>
                <a:spcPts val="500"/>
              </a:spcAft>
              <a:buClr>
                <a:schemeClr val="tx1"/>
              </a:buClr>
            </a:pPr>
            <a:r>
              <a:rPr lang="en-US" dirty="0"/>
              <a:t>Unit of randomization is the practice </a:t>
            </a:r>
            <a:r>
              <a:rPr lang="en-US" dirty="0" smtClean="0"/>
              <a:t>(clinics) </a:t>
            </a:r>
            <a:endParaRPr lang="en-US" dirty="0"/>
          </a:p>
          <a:p>
            <a:pPr>
              <a:buClr>
                <a:schemeClr val="tx1"/>
              </a:buClr>
            </a:pPr>
            <a:r>
              <a:rPr lang="en-US" dirty="0" smtClean="0"/>
              <a:t>86 clinics and 5451 patients </a:t>
            </a:r>
            <a:r>
              <a:rPr lang="en-US" dirty="0"/>
              <a:t>recruited from </a:t>
            </a:r>
            <a:r>
              <a:rPr lang="en-US" dirty="0" smtClean="0"/>
              <a:t>across </a:t>
            </a:r>
            <a:r>
              <a:rPr lang="en-US" dirty="0"/>
              <a:t>10 </a:t>
            </a:r>
            <a:r>
              <a:rPr lang="en-US" dirty="0" smtClean="0"/>
              <a:t>research sites </a:t>
            </a:r>
            <a:r>
              <a:rPr lang="en-US" dirty="0"/>
              <a:t>over 20 months with </a:t>
            </a:r>
            <a:r>
              <a:rPr lang="en-US" dirty="0" smtClean="0"/>
              <a:t>24 months </a:t>
            </a:r>
            <a:r>
              <a:rPr lang="en-US" dirty="0"/>
              <a:t>of </a:t>
            </a:r>
            <a:r>
              <a:rPr lang="en-US" dirty="0" smtClean="0"/>
              <a:t>follow-up (maximum follow up =44 months)</a:t>
            </a:r>
          </a:p>
          <a:p>
            <a:pPr>
              <a:buClr>
                <a:schemeClr val="tx1"/>
              </a:buClr>
            </a:pPr>
            <a:r>
              <a:rPr lang="en-US" dirty="0" smtClean="0"/>
              <a:t>Clinics randomized to 1 of 2 conditions</a:t>
            </a:r>
          </a:p>
          <a:p>
            <a:pPr lvl="1">
              <a:buClr>
                <a:schemeClr val="tx1"/>
              </a:buClr>
            </a:pPr>
            <a:r>
              <a:rPr lang="en-US" dirty="0" smtClean="0"/>
              <a:t>STRIDE Intervention</a:t>
            </a:r>
          </a:p>
          <a:p>
            <a:pPr lvl="1">
              <a:buClr>
                <a:schemeClr val="tx1"/>
              </a:buClr>
            </a:pPr>
            <a:r>
              <a:rPr lang="en-US" dirty="0" smtClean="0"/>
              <a:t>Enhanced practice (education about falls prevention and increased access to CDC published fall prevention resources)</a:t>
            </a:r>
          </a:p>
          <a:p>
            <a:pPr>
              <a:buClr>
                <a:schemeClr val="tx1"/>
              </a:buClr>
            </a:pPr>
            <a:r>
              <a:rPr lang="en-US" dirty="0" smtClean="0"/>
              <a:t>Primary Outcome: Serious fall-related injuries</a:t>
            </a:r>
            <a:endParaRPr lang="en-US" dirty="0"/>
          </a:p>
          <a:p>
            <a:pPr>
              <a:buClr>
                <a:schemeClr val="tx1"/>
              </a:buClr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548799"/>
            <a:ext cx="5938836" cy="309201"/>
          </a:xfrm>
        </p:spPr>
        <p:txBody>
          <a:bodyPr/>
          <a:lstStyle/>
          <a:p>
            <a:pPr lvl="0"/>
            <a:r>
              <a:rPr lang="en-US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Nancy Latham, "Achieving and Sustaining Behavior Change to Benefit Older Adults" Dec 6-7, 2018</a:t>
            </a:r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275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Freeform 6"/>
          <p:cNvSpPr>
            <a:spLocks/>
          </p:cNvSpPr>
          <p:nvPr/>
        </p:nvSpPr>
        <p:spPr bwMode="auto">
          <a:xfrm>
            <a:off x="5445733" y="3568388"/>
            <a:ext cx="14265" cy="9507"/>
          </a:xfrm>
          <a:custGeom>
            <a:avLst/>
            <a:gdLst/>
            <a:ahLst/>
            <a:cxnLst>
              <a:cxn ang="0">
                <a:pos x="1" y="0"/>
              </a:cxn>
              <a:cxn ang="0">
                <a:pos x="5" y="0"/>
              </a:cxn>
              <a:cxn ang="0">
                <a:pos x="6" y="1"/>
              </a:cxn>
              <a:cxn ang="0">
                <a:pos x="8" y="3"/>
              </a:cxn>
              <a:cxn ang="0">
                <a:pos x="9" y="3"/>
              </a:cxn>
              <a:cxn ang="0">
                <a:pos x="9" y="5"/>
              </a:cxn>
              <a:cxn ang="0">
                <a:pos x="8" y="6"/>
              </a:cxn>
              <a:cxn ang="0">
                <a:pos x="2" y="6"/>
              </a:cxn>
              <a:cxn ang="0">
                <a:pos x="1" y="5"/>
              </a:cxn>
              <a:cxn ang="0">
                <a:pos x="0" y="3"/>
              </a:cxn>
              <a:cxn ang="0">
                <a:pos x="1" y="0"/>
              </a:cxn>
            </a:cxnLst>
            <a:rect l="0" t="0" r="r" b="b"/>
            <a:pathLst>
              <a:path w="9" h="6">
                <a:moveTo>
                  <a:pt x="1" y="0"/>
                </a:moveTo>
                <a:lnTo>
                  <a:pt x="5" y="0"/>
                </a:lnTo>
                <a:lnTo>
                  <a:pt x="6" y="1"/>
                </a:lnTo>
                <a:lnTo>
                  <a:pt x="8" y="3"/>
                </a:lnTo>
                <a:lnTo>
                  <a:pt x="9" y="3"/>
                </a:lnTo>
                <a:lnTo>
                  <a:pt x="9" y="5"/>
                </a:lnTo>
                <a:lnTo>
                  <a:pt x="8" y="6"/>
                </a:lnTo>
                <a:lnTo>
                  <a:pt x="2" y="6"/>
                </a:lnTo>
                <a:lnTo>
                  <a:pt x="1" y="5"/>
                </a:lnTo>
                <a:lnTo>
                  <a:pt x="0" y="3"/>
                </a:lnTo>
                <a:lnTo>
                  <a:pt x="1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1" name="Freeform 7"/>
          <p:cNvSpPr>
            <a:spLocks noEditPoints="1"/>
          </p:cNvSpPr>
          <p:nvPr/>
        </p:nvSpPr>
        <p:spPr bwMode="auto">
          <a:xfrm>
            <a:off x="6059073" y="3872602"/>
            <a:ext cx="578475" cy="442061"/>
          </a:xfrm>
          <a:custGeom>
            <a:avLst/>
            <a:gdLst/>
            <a:ahLst/>
            <a:cxnLst>
              <a:cxn ang="0">
                <a:pos x="158" y="0"/>
              </a:cxn>
              <a:cxn ang="0">
                <a:pos x="172" y="3"/>
              </a:cxn>
              <a:cxn ang="0">
                <a:pos x="206" y="23"/>
              </a:cxn>
              <a:cxn ang="0">
                <a:pos x="220" y="19"/>
              </a:cxn>
              <a:cxn ang="0">
                <a:pos x="271" y="15"/>
              </a:cxn>
              <a:cxn ang="0">
                <a:pos x="272" y="19"/>
              </a:cxn>
              <a:cxn ang="0">
                <a:pos x="280" y="23"/>
              </a:cxn>
              <a:cxn ang="0">
                <a:pos x="300" y="35"/>
              </a:cxn>
              <a:cxn ang="0">
                <a:pos x="304" y="37"/>
              </a:cxn>
              <a:cxn ang="0">
                <a:pos x="315" y="45"/>
              </a:cxn>
              <a:cxn ang="0">
                <a:pos x="327" y="54"/>
              </a:cxn>
              <a:cxn ang="0">
                <a:pos x="337" y="65"/>
              </a:cxn>
              <a:cxn ang="0">
                <a:pos x="357" y="74"/>
              </a:cxn>
              <a:cxn ang="0">
                <a:pos x="365" y="79"/>
              </a:cxn>
              <a:cxn ang="0">
                <a:pos x="348" y="96"/>
              </a:cxn>
              <a:cxn ang="0">
                <a:pos x="337" y="123"/>
              </a:cxn>
              <a:cxn ang="0">
                <a:pos x="333" y="123"/>
              </a:cxn>
              <a:cxn ang="0">
                <a:pos x="323" y="130"/>
              </a:cxn>
              <a:cxn ang="0">
                <a:pos x="320" y="149"/>
              </a:cxn>
              <a:cxn ang="0">
                <a:pos x="331" y="152"/>
              </a:cxn>
              <a:cxn ang="0">
                <a:pos x="322" y="157"/>
              </a:cxn>
              <a:cxn ang="0">
                <a:pos x="320" y="163"/>
              </a:cxn>
              <a:cxn ang="0">
                <a:pos x="307" y="170"/>
              </a:cxn>
              <a:cxn ang="0">
                <a:pos x="306" y="175"/>
              </a:cxn>
              <a:cxn ang="0">
                <a:pos x="302" y="176"/>
              </a:cxn>
              <a:cxn ang="0">
                <a:pos x="299" y="190"/>
              </a:cxn>
              <a:cxn ang="0">
                <a:pos x="286" y="191"/>
              </a:cxn>
              <a:cxn ang="0">
                <a:pos x="283" y="211"/>
              </a:cxn>
              <a:cxn ang="0">
                <a:pos x="272" y="217"/>
              </a:cxn>
              <a:cxn ang="0">
                <a:pos x="262" y="228"/>
              </a:cxn>
              <a:cxn ang="0">
                <a:pos x="227" y="241"/>
              </a:cxn>
              <a:cxn ang="0">
                <a:pos x="228" y="260"/>
              </a:cxn>
              <a:cxn ang="0">
                <a:pos x="228" y="264"/>
              </a:cxn>
              <a:cxn ang="0">
                <a:pos x="220" y="270"/>
              </a:cxn>
              <a:cxn ang="0">
                <a:pos x="213" y="278"/>
              </a:cxn>
              <a:cxn ang="0">
                <a:pos x="195" y="250"/>
              </a:cxn>
              <a:cxn ang="0">
                <a:pos x="187" y="239"/>
              </a:cxn>
              <a:cxn ang="0">
                <a:pos x="174" y="229"/>
              </a:cxn>
              <a:cxn ang="0">
                <a:pos x="166" y="207"/>
              </a:cxn>
              <a:cxn ang="0">
                <a:pos x="152" y="193"/>
              </a:cxn>
              <a:cxn ang="0">
                <a:pos x="141" y="187"/>
              </a:cxn>
              <a:cxn ang="0">
                <a:pos x="134" y="180"/>
              </a:cxn>
              <a:cxn ang="0">
                <a:pos x="127" y="171"/>
              </a:cxn>
              <a:cxn ang="0">
                <a:pos x="127" y="168"/>
              </a:cxn>
              <a:cxn ang="0">
                <a:pos x="120" y="158"/>
              </a:cxn>
              <a:cxn ang="0">
                <a:pos x="118" y="156"/>
              </a:cxn>
              <a:cxn ang="0">
                <a:pos x="101" y="152"/>
              </a:cxn>
              <a:cxn ang="0">
                <a:pos x="88" y="134"/>
              </a:cxn>
              <a:cxn ang="0">
                <a:pos x="56" y="109"/>
              </a:cxn>
              <a:cxn ang="0">
                <a:pos x="49" y="100"/>
              </a:cxn>
              <a:cxn ang="0">
                <a:pos x="46" y="87"/>
              </a:cxn>
              <a:cxn ang="0">
                <a:pos x="44" y="82"/>
              </a:cxn>
              <a:cxn ang="0">
                <a:pos x="42" y="85"/>
              </a:cxn>
              <a:cxn ang="0">
                <a:pos x="14" y="67"/>
              </a:cxn>
              <a:cxn ang="0">
                <a:pos x="2" y="56"/>
              </a:cxn>
              <a:cxn ang="0">
                <a:pos x="16" y="36"/>
              </a:cxn>
              <a:cxn ang="0">
                <a:pos x="43" y="25"/>
              </a:cxn>
              <a:cxn ang="0">
                <a:pos x="56" y="18"/>
              </a:cxn>
              <a:cxn ang="0">
                <a:pos x="66" y="12"/>
              </a:cxn>
              <a:cxn ang="0">
                <a:pos x="129" y="2"/>
              </a:cxn>
            </a:cxnLst>
            <a:rect l="0" t="0" r="r" b="b"/>
            <a:pathLst>
              <a:path w="365" h="279">
                <a:moveTo>
                  <a:pt x="118" y="158"/>
                </a:moveTo>
                <a:lnTo>
                  <a:pt x="120" y="158"/>
                </a:lnTo>
                <a:lnTo>
                  <a:pt x="118" y="159"/>
                </a:lnTo>
                <a:lnTo>
                  <a:pt x="118" y="158"/>
                </a:lnTo>
                <a:close/>
                <a:moveTo>
                  <a:pt x="139" y="0"/>
                </a:moveTo>
                <a:lnTo>
                  <a:pt x="158" y="0"/>
                </a:lnTo>
                <a:lnTo>
                  <a:pt x="165" y="2"/>
                </a:lnTo>
                <a:lnTo>
                  <a:pt x="168" y="8"/>
                </a:lnTo>
                <a:lnTo>
                  <a:pt x="170" y="8"/>
                </a:lnTo>
                <a:lnTo>
                  <a:pt x="171" y="5"/>
                </a:lnTo>
                <a:lnTo>
                  <a:pt x="171" y="4"/>
                </a:lnTo>
                <a:lnTo>
                  <a:pt x="172" y="3"/>
                </a:lnTo>
                <a:lnTo>
                  <a:pt x="178" y="7"/>
                </a:lnTo>
                <a:lnTo>
                  <a:pt x="181" y="12"/>
                </a:lnTo>
                <a:lnTo>
                  <a:pt x="184" y="19"/>
                </a:lnTo>
                <a:lnTo>
                  <a:pt x="186" y="28"/>
                </a:lnTo>
                <a:lnTo>
                  <a:pt x="195" y="25"/>
                </a:lnTo>
                <a:lnTo>
                  <a:pt x="206" y="23"/>
                </a:lnTo>
                <a:lnTo>
                  <a:pt x="209" y="23"/>
                </a:lnTo>
                <a:lnTo>
                  <a:pt x="210" y="24"/>
                </a:lnTo>
                <a:lnTo>
                  <a:pt x="210" y="25"/>
                </a:lnTo>
                <a:lnTo>
                  <a:pt x="213" y="24"/>
                </a:lnTo>
                <a:lnTo>
                  <a:pt x="215" y="22"/>
                </a:lnTo>
                <a:lnTo>
                  <a:pt x="220" y="19"/>
                </a:lnTo>
                <a:lnTo>
                  <a:pt x="229" y="18"/>
                </a:lnTo>
                <a:lnTo>
                  <a:pt x="239" y="18"/>
                </a:lnTo>
                <a:lnTo>
                  <a:pt x="250" y="17"/>
                </a:lnTo>
                <a:lnTo>
                  <a:pt x="260" y="15"/>
                </a:lnTo>
                <a:lnTo>
                  <a:pt x="270" y="14"/>
                </a:lnTo>
                <a:lnTo>
                  <a:pt x="271" y="15"/>
                </a:lnTo>
                <a:lnTo>
                  <a:pt x="271" y="17"/>
                </a:lnTo>
                <a:lnTo>
                  <a:pt x="269" y="19"/>
                </a:lnTo>
                <a:lnTo>
                  <a:pt x="267" y="19"/>
                </a:lnTo>
                <a:lnTo>
                  <a:pt x="269" y="21"/>
                </a:lnTo>
                <a:lnTo>
                  <a:pt x="270" y="21"/>
                </a:lnTo>
                <a:lnTo>
                  <a:pt x="272" y="19"/>
                </a:lnTo>
                <a:lnTo>
                  <a:pt x="273" y="17"/>
                </a:lnTo>
                <a:lnTo>
                  <a:pt x="278" y="17"/>
                </a:lnTo>
                <a:lnTo>
                  <a:pt x="278" y="18"/>
                </a:lnTo>
                <a:lnTo>
                  <a:pt x="279" y="19"/>
                </a:lnTo>
                <a:lnTo>
                  <a:pt x="279" y="21"/>
                </a:lnTo>
                <a:lnTo>
                  <a:pt x="280" y="23"/>
                </a:lnTo>
                <a:lnTo>
                  <a:pt x="280" y="24"/>
                </a:lnTo>
                <a:lnTo>
                  <a:pt x="281" y="25"/>
                </a:lnTo>
                <a:lnTo>
                  <a:pt x="290" y="25"/>
                </a:lnTo>
                <a:lnTo>
                  <a:pt x="297" y="32"/>
                </a:lnTo>
                <a:lnTo>
                  <a:pt x="298" y="32"/>
                </a:lnTo>
                <a:lnTo>
                  <a:pt x="300" y="35"/>
                </a:lnTo>
                <a:lnTo>
                  <a:pt x="300" y="36"/>
                </a:lnTo>
                <a:lnTo>
                  <a:pt x="299" y="37"/>
                </a:lnTo>
                <a:lnTo>
                  <a:pt x="298" y="39"/>
                </a:lnTo>
                <a:lnTo>
                  <a:pt x="301" y="38"/>
                </a:lnTo>
                <a:lnTo>
                  <a:pt x="302" y="38"/>
                </a:lnTo>
                <a:lnTo>
                  <a:pt x="304" y="37"/>
                </a:lnTo>
                <a:lnTo>
                  <a:pt x="305" y="38"/>
                </a:lnTo>
                <a:lnTo>
                  <a:pt x="306" y="38"/>
                </a:lnTo>
                <a:lnTo>
                  <a:pt x="307" y="39"/>
                </a:lnTo>
                <a:lnTo>
                  <a:pt x="309" y="40"/>
                </a:lnTo>
                <a:lnTo>
                  <a:pt x="312" y="43"/>
                </a:lnTo>
                <a:lnTo>
                  <a:pt x="315" y="45"/>
                </a:lnTo>
                <a:lnTo>
                  <a:pt x="316" y="46"/>
                </a:lnTo>
                <a:lnTo>
                  <a:pt x="319" y="47"/>
                </a:lnTo>
                <a:lnTo>
                  <a:pt x="321" y="47"/>
                </a:lnTo>
                <a:lnTo>
                  <a:pt x="323" y="49"/>
                </a:lnTo>
                <a:lnTo>
                  <a:pt x="327" y="52"/>
                </a:lnTo>
                <a:lnTo>
                  <a:pt x="327" y="54"/>
                </a:lnTo>
                <a:lnTo>
                  <a:pt x="328" y="56"/>
                </a:lnTo>
                <a:lnTo>
                  <a:pt x="328" y="58"/>
                </a:lnTo>
                <a:lnTo>
                  <a:pt x="330" y="60"/>
                </a:lnTo>
                <a:lnTo>
                  <a:pt x="336" y="60"/>
                </a:lnTo>
                <a:lnTo>
                  <a:pt x="337" y="61"/>
                </a:lnTo>
                <a:lnTo>
                  <a:pt x="337" y="65"/>
                </a:lnTo>
                <a:lnTo>
                  <a:pt x="335" y="67"/>
                </a:lnTo>
                <a:lnTo>
                  <a:pt x="340" y="65"/>
                </a:lnTo>
                <a:lnTo>
                  <a:pt x="345" y="65"/>
                </a:lnTo>
                <a:lnTo>
                  <a:pt x="347" y="67"/>
                </a:lnTo>
                <a:lnTo>
                  <a:pt x="350" y="71"/>
                </a:lnTo>
                <a:lnTo>
                  <a:pt x="357" y="74"/>
                </a:lnTo>
                <a:lnTo>
                  <a:pt x="358" y="75"/>
                </a:lnTo>
                <a:lnTo>
                  <a:pt x="359" y="78"/>
                </a:lnTo>
                <a:lnTo>
                  <a:pt x="358" y="79"/>
                </a:lnTo>
                <a:lnTo>
                  <a:pt x="357" y="81"/>
                </a:lnTo>
                <a:lnTo>
                  <a:pt x="362" y="79"/>
                </a:lnTo>
                <a:lnTo>
                  <a:pt x="365" y="79"/>
                </a:lnTo>
                <a:lnTo>
                  <a:pt x="364" y="82"/>
                </a:lnTo>
                <a:lnTo>
                  <a:pt x="359" y="87"/>
                </a:lnTo>
                <a:lnTo>
                  <a:pt x="357" y="88"/>
                </a:lnTo>
                <a:lnTo>
                  <a:pt x="355" y="91"/>
                </a:lnTo>
                <a:lnTo>
                  <a:pt x="351" y="93"/>
                </a:lnTo>
                <a:lnTo>
                  <a:pt x="348" y="96"/>
                </a:lnTo>
                <a:lnTo>
                  <a:pt x="348" y="98"/>
                </a:lnTo>
                <a:lnTo>
                  <a:pt x="347" y="100"/>
                </a:lnTo>
                <a:lnTo>
                  <a:pt x="345" y="101"/>
                </a:lnTo>
                <a:lnTo>
                  <a:pt x="343" y="107"/>
                </a:lnTo>
                <a:lnTo>
                  <a:pt x="340" y="116"/>
                </a:lnTo>
                <a:lnTo>
                  <a:pt x="337" y="123"/>
                </a:lnTo>
                <a:lnTo>
                  <a:pt x="337" y="124"/>
                </a:lnTo>
                <a:lnTo>
                  <a:pt x="336" y="123"/>
                </a:lnTo>
                <a:lnTo>
                  <a:pt x="335" y="123"/>
                </a:lnTo>
                <a:lnTo>
                  <a:pt x="335" y="121"/>
                </a:lnTo>
                <a:lnTo>
                  <a:pt x="333" y="122"/>
                </a:lnTo>
                <a:lnTo>
                  <a:pt x="333" y="123"/>
                </a:lnTo>
                <a:lnTo>
                  <a:pt x="335" y="123"/>
                </a:lnTo>
                <a:lnTo>
                  <a:pt x="334" y="124"/>
                </a:lnTo>
                <a:lnTo>
                  <a:pt x="331" y="126"/>
                </a:lnTo>
                <a:lnTo>
                  <a:pt x="328" y="129"/>
                </a:lnTo>
                <a:lnTo>
                  <a:pt x="326" y="130"/>
                </a:lnTo>
                <a:lnTo>
                  <a:pt x="323" y="130"/>
                </a:lnTo>
                <a:lnTo>
                  <a:pt x="323" y="129"/>
                </a:lnTo>
                <a:lnTo>
                  <a:pt x="322" y="131"/>
                </a:lnTo>
                <a:lnTo>
                  <a:pt x="322" y="135"/>
                </a:lnTo>
                <a:lnTo>
                  <a:pt x="323" y="141"/>
                </a:lnTo>
                <a:lnTo>
                  <a:pt x="322" y="145"/>
                </a:lnTo>
                <a:lnTo>
                  <a:pt x="320" y="149"/>
                </a:lnTo>
                <a:lnTo>
                  <a:pt x="315" y="149"/>
                </a:lnTo>
                <a:lnTo>
                  <a:pt x="316" y="151"/>
                </a:lnTo>
                <a:lnTo>
                  <a:pt x="321" y="151"/>
                </a:lnTo>
                <a:lnTo>
                  <a:pt x="323" y="150"/>
                </a:lnTo>
                <a:lnTo>
                  <a:pt x="330" y="150"/>
                </a:lnTo>
                <a:lnTo>
                  <a:pt x="331" y="152"/>
                </a:lnTo>
                <a:lnTo>
                  <a:pt x="331" y="155"/>
                </a:lnTo>
                <a:lnTo>
                  <a:pt x="329" y="156"/>
                </a:lnTo>
                <a:lnTo>
                  <a:pt x="328" y="157"/>
                </a:lnTo>
                <a:lnTo>
                  <a:pt x="326" y="157"/>
                </a:lnTo>
                <a:lnTo>
                  <a:pt x="321" y="155"/>
                </a:lnTo>
                <a:lnTo>
                  <a:pt x="322" y="157"/>
                </a:lnTo>
                <a:lnTo>
                  <a:pt x="322" y="159"/>
                </a:lnTo>
                <a:lnTo>
                  <a:pt x="323" y="161"/>
                </a:lnTo>
                <a:lnTo>
                  <a:pt x="323" y="163"/>
                </a:lnTo>
                <a:lnTo>
                  <a:pt x="322" y="164"/>
                </a:lnTo>
                <a:lnTo>
                  <a:pt x="321" y="163"/>
                </a:lnTo>
                <a:lnTo>
                  <a:pt x="320" y="163"/>
                </a:lnTo>
                <a:lnTo>
                  <a:pt x="320" y="169"/>
                </a:lnTo>
                <a:lnTo>
                  <a:pt x="321" y="171"/>
                </a:lnTo>
                <a:lnTo>
                  <a:pt x="321" y="172"/>
                </a:lnTo>
                <a:lnTo>
                  <a:pt x="308" y="172"/>
                </a:lnTo>
                <a:lnTo>
                  <a:pt x="307" y="171"/>
                </a:lnTo>
                <a:lnTo>
                  <a:pt x="307" y="170"/>
                </a:lnTo>
                <a:lnTo>
                  <a:pt x="308" y="169"/>
                </a:lnTo>
                <a:lnTo>
                  <a:pt x="309" y="166"/>
                </a:lnTo>
                <a:lnTo>
                  <a:pt x="306" y="168"/>
                </a:lnTo>
                <a:lnTo>
                  <a:pt x="305" y="169"/>
                </a:lnTo>
                <a:lnTo>
                  <a:pt x="305" y="173"/>
                </a:lnTo>
                <a:lnTo>
                  <a:pt x="306" y="175"/>
                </a:lnTo>
                <a:lnTo>
                  <a:pt x="307" y="175"/>
                </a:lnTo>
                <a:lnTo>
                  <a:pt x="307" y="176"/>
                </a:lnTo>
                <a:lnTo>
                  <a:pt x="306" y="176"/>
                </a:lnTo>
                <a:lnTo>
                  <a:pt x="304" y="175"/>
                </a:lnTo>
                <a:lnTo>
                  <a:pt x="302" y="175"/>
                </a:lnTo>
                <a:lnTo>
                  <a:pt x="302" y="176"/>
                </a:lnTo>
                <a:lnTo>
                  <a:pt x="304" y="178"/>
                </a:lnTo>
                <a:lnTo>
                  <a:pt x="304" y="180"/>
                </a:lnTo>
                <a:lnTo>
                  <a:pt x="305" y="183"/>
                </a:lnTo>
                <a:lnTo>
                  <a:pt x="305" y="185"/>
                </a:lnTo>
                <a:lnTo>
                  <a:pt x="301" y="189"/>
                </a:lnTo>
                <a:lnTo>
                  <a:pt x="299" y="190"/>
                </a:lnTo>
                <a:lnTo>
                  <a:pt x="297" y="192"/>
                </a:lnTo>
                <a:lnTo>
                  <a:pt x="295" y="194"/>
                </a:lnTo>
                <a:lnTo>
                  <a:pt x="295" y="197"/>
                </a:lnTo>
                <a:lnTo>
                  <a:pt x="293" y="197"/>
                </a:lnTo>
                <a:lnTo>
                  <a:pt x="291" y="196"/>
                </a:lnTo>
                <a:lnTo>
                  <a:pt x="286" y="191"/>
                </a:lnTo>
                <a:lnTo>
                  <a:pt x="284" y="191"/>
                </a:lnTo>
                <a:lnTo>
                  <a:pt x="281" y="190"/>
                </a:lnTo>
                <a:lnTo>
                  <a:pt x="278" y="191"/>
                </a:lnTo>
                <a:lnTo>
                  <a:pt x="283" y="201"/>
                </a:lnTo>
                <a:lnTo>
                  <a:pt x="287" y="211"/>
                </a:lnTo>
                <a:lnTo>
                  <a:pt x="283" y="211"/>
                </a:lnTo>
                <a:lnTo>
                  <a:pt x="276" y="218"/>
                </a:lnTo>
                <a:lnTo>
                  <a:pt x="274" y="217"/>
                </a:lnTo>
                <a:lnTo>
                  <a:pt x="273" y="214"/>
                </a:lnTo>
                <a:lnTo>
                  <a:pt x="272" y="214"/>
                </a:lnTo>
                <a:lnTo>
                  <a:pt x="271" y="215"/>
                </a:lnTo>
                <a:lnTo>
                  <a:pt x="272" y="217"/>
                </a:lnTo>
                <a:lnTo>
                  <a:pt x="273" y="217"/>
                </a:lnTo>
                <a:lnTo>
                  <a:pt x="272" y="219"/>
                </a:lnTo>
                <a:lnTo>
                  <a:pt x="270" y="221"/>
                </a:lnTo>
                <a:lnTo>
                  <a:pt x="263" y="221"/>
                </a:lnTo>
                <a:lnTo>
                  <a:pt x="262" y="222"/>
                </a:lnTo>
                <a:lnTo>
                  <a:pt x="262" y="228"/>
                </a:lnTo>
                <a:lnTo>
                  <a:pt x="253" y="231"/>
                </a:lnTo>
                <a:lnTo>
                  <a:pt x="238" y="231"/>
                </a:lnTo>
                <a:lnTo>
                  <a:pt x="234" y="233"/>
                </a:lnTo>
                <a:lnTo>
                  <a:pt x="230" y="240"/>
                </a:lnTo>
                <a:lnTo>
                  <a:pt x="228" y="242"/>
                </a:lnTo>
                <a:lnTo>
                  <a:pt x="227" y="241"/>
                </a:lnTo>
                <a:lnTo>
                  <a:pt x="224" y="240"/>
                </a:lnTo>
                <a:lnTo>
                  <a:pt x="223" y="239"/>
                </a:lnTo>
                <a:lnTo>
                  <a:pt x="222" y="236"/>
                </a:lnTo>
                <a:lnTo>
                  <a:pt x="220" y="243"/>
                </a:lnTo>
                <a:lnTo>
                  <a:pt x="223" y="253"/>
                </a:lnTo>
                <a:lnTo>
                  <a:pt x="228" y="260"/>
                </a:lnTo>
                <a:lnTo>
                  <a:pt x="234" y="264"/>
                </a:lnTo>
                <a:lnTo>
                  <a:pt x="232" y="265"/>
                </a:lnTo>
                <a:lnTo>
                  <a:pt x="232" y="267"/>
                </a:lnTo>
                <a:lnTo>
                  <a:pt x="231" y="267"/>
                </a:lnTo>
                <a:lnTo>
                  <a:pt x="229" y="264"/>
                </a:lnTo>
                <a:lnTo>
                  <a:pt x="228" y="264"/>
                </a:lnTo>
                <a:lnTo>
                  <a:pt x="223" y="269"/>
                </a:lnTo>
                <a:lnTo>
                  <a:pt x="223" y="270"/>
                </a:lnTo>
                <a:lnTo>
                  <a:pt x="222" y="269"/>
                </a:lnTo>
                <a:lnTo>
                  <a:pt x="222" y="268"/>
                </a:lnTo>
                <a:lnTo>
                  <a:pt x="220" y="268"/>
                </a:lnTo>
                <a:lnTo>
                  <a:pt x="220" y="270"/>
                </a:lnTo>
                <a:lnTo>
                  <a:pt x="222" y="272"/>
                </a:lnTo>
                <a:lnTo>
                  <a:pt x="222" y="274"/>
                </a:lnTo>
                <a:lnTo>
                  <a:pt x="223" y="276"/>
                </a:lnTo>
                <a:lnTo>
                  <a:pt x="222" y="278"/>
                </a:lnTo>
                <a:lnTo>
                  <a:pt x="216" y="279"/>
                </a:lnTo>
                <a:lnTo>
                  <a:pt x="213" y="278"/>
                </a:lnTo>
                <a:lnTo>
                  <a:pt x="210" y="276"/>
                </a:lnTo>
                <a:lnTo>
                  <a:pt x="207" y="274"/>
                </a:lnTo>
                <a:lnTo>
                  <a:pt x="202" y="274"/>
                </a:lnTo>
                <a:lnTo>
                  <a:pt x="202" y="264"/>
                </a:lnTo>
                <a:lnTo>
                  <a:pt x="200" y="256"/>
                </a:lnTo>
                <a:lnTo>
                  <a:pt x="195" y="250"/>
                </a:lnTo>
                <a:lnTo>
                  <a:pt x="192" y="245"/>
                </a:lnTo>
                <a:lnTo>
                  <a:pt x="191" y="240"/>
                </a:lnTo>
                <a:lnTo>
                  <a:pt x="194" y="234"/>
                </a:lnTo>
                <a:lnTo>
                  <a:pt x="191" y="236"/>
                </a:lnTo>
                <a:lnTo>
                  <a:pt x="188" y="238"/>
                </a:lnTo>
                <a:lnTo>
                  <a:pt x="187" y="239"/>
                </a:lnTo>
                <a:lnTo>
                  <a:pt x="185" y="239"/>
                </a:lnTo>
                <a:lnTo>
                  <a:pt x="185" y="236"/>
                </a:lnTo>
                <a:lnTo>
                  <a:pt x="184" y="235"/>
                </a:lnTo>
                <a:lnTo>
                  <a:pt x="180" y="235"/>
                </a:lnTo>
                <a:lnTo>
                  <a:pt x="177" y="236"/>
                </a:lnTo>
                <a:lnTo>
                  <a:pt x="174" y="229"/>
                </a:lnTo>
                <a:lnTo>
                  <a:pt x="174" y="222"/>
                </a:lnTo>
                <a:lnTo>
                  <a:pt x="172" y="219"/>
                </a:lnTo>
                <a:lnTo>
                  <a:pt x="171" y="217"/>
                </a:lnTo>
                <a:lnTo>
                  <a:pt x="168" y="214"/>
                </a:lnTo>
                <a:lnTo>
                  <a:pt x="166" y="211"/>
                </a:lnTo>
                <a:lnTo>
                  <a:pt x="166" y="207"/>
                </a:lnTo>
                <a:lnTo>
                  <a:pt x="167" y="206"/>
                </a:lnTo>
                <a:lnTo>
                  <a:pt x="168" y="206"/>
                </a:lnTo>
                <a:lnTo>
                  <a:pt x="163" y="200"/>
                </a:lnTo>
                <a:lnTo>
                  <a:pt x="158" y="198"/>
                </a:lnTo>
                <a:lnTo>
                  <a:pt x="154" y="194"/>
                </a:lnTo>
                <a:lnTo>
                  <a:pt x="152" y="193"/>
                </a:lnTo>
                <a:lnTo>
                  <a:pt x="150" y="193"/>
                </a:lnTo>
                <a:lnTo>
                  <a:pt x="148" y="192"/>
                </a:lnTo>
                <a:lnTo>
                  <a:pt x="145" y="192"/>
                </a:lnTo>
                <a:lnTo>
                  <a:pt x="143" y="191"/>
                </a:lnTo>
                <a:lnTo>
                  <a:pt x="142" y="190"/>
                </a:lnTo>
                <a:lnTo>
                  <a:pt x="141" y="187"/>
                </a:lnTo>
                <a:lnTo>
                  <a:pt x="141" y="186"/>
                </a:lnTo>
                <a:lnTo>
                  <a:pt x="139" y="184"/>
                </a:lnTo>
                <a:lnTo>
                  <a:pt x="137" y="182"/>
                </a:lnTo>
                <a:lnTo>
                  <a:pt x="135" y="182"/>
                </a:lnTo>
                <a:lnTo>
                  <a:pt x="132" y="183"/>
                </a:lnTo>
                <a:lnTo>
                  <a:pt x="134" y="180"/>
                </a:lnTo>
                <a:lnTo>
                  <a:pt x="134" y="179"/>
                </a:lnTo>
                <a:lnTo>
                  <a:pt x="132" y="177"/>
                </a:lnTo>
                <a:lnTo>
                  <a:pt x="130" y="176"/>
                </a:lnTo>
                <a:lnTo>
                  <a:pt x="129" y="175"/>
                </a:lnTo>
                <a:lnTo>
                  <a:pt x="127" y="173"/>
                </a:lnTo>
                <a:lnTo>
                  <a:pt x="127" y="171"/>
                </a:lnTo>
                <a:lnTo>
                  <a:pt x="128" y="169"/>
                </a:lnTo>
                <a:lnTo>
                  <a:pt x="129" y="168"/>
                </a:lnTo>
                <a:lnTo>
                  <a:pt x="129" y="166"/>
                </a:lnTo>
                <a:lnTo>
                  <a:pt x="128" y="165"/>
                </a:lnTo>
                <a:lnTo>
                  <a:pt x="128" y="166"/>
                </a:lnTo>
                <a:lnTo>
                  <a:pt x="127" y="168"/>
                </a:lnTo>
                <a:lnTo>
                  <a:pt x="127" y="169"/>
                </a:lnTo>
                <a:lnTo>
                  <a:pt x="125" y="168"/>
                </a:lnTo>
                <a:lnTo>
                  <a:pt x="124" y="165"/>
                </a:lnTo>
                <a:lnTo>
                  <a:pt x="123" y="164"/>
                </a:lnTo>
                <a:lnTo>
                  <a:pt x="121" y="159"/>
                </a:lnTo>
                <a:lnTo>
                  <a:pt x="120" y="158"/>
                </a:lnTo>
                <a:lnTo>
                  <a:pt x="120" y="157"/>
                </a:lnTo>
                <a:lnTo>
                  <a:pt x="122" y="155"/>
                </a:lnTo>
                <a:lnTo>
                  <a:pt x="123" y="155"/>
                </a:lnTo>
                <a:lnTo>
                  <a:pt x="123" y="154"/>
                </a:lnTo>
                <a:lnTo>
                  <a:pt x="121" y="154"/>
                </a:lnTo>
                <a:lnTo>
                  <a:pt x="118" y="156"/>
                </a:lnTo>
                <a:lnTo>
                  <a:pt x="118" y="157"/>
                </a:lnTo>
                <a:lnTo>
                  <a:pt x="114" y="155"/>
                </a:lnTo>
                <a:lnTo>
                  <a:pt x="109" y="155"/>
                </a:lnTo>
                <a:lnTo>
                  <a:pt x="106" y="154"/>
                </a:lnTo>
                <a:lnTo>
                  <a:pt x="103" y="154"/>
                </a:lnTo>
                <a:lnTo>
                  <a:pt x="101" y="152"/>
                </a:lnTo>
                <a:lnTo>
                  <a:pt x="100" y="151"/>
                </a:lnTo>
                <a:lnTo>
                  <a:pt x="100" y="145"/>
                </a:lnTo>
                <a:lnTo>
                  <a:pt x="99" y="143"/>
                </a:lnTo>
                <a:lnTo>
                  <a:pt x="97" y="142"/>
                </a:lnTo>
                <a:lnTo>
                  <a:pt x="95" y="141"/>
                </a:lnTo>
                <a:lnTo>
                  <a:pt x="88" y="134"/>
                </a:lnTo>
                <a:lnTo>
                  <a:pt x="87" y="131"/>
                </a:lnTo>
                <a:lnTo>
                  <a:pt x="85" y="129"/>
                </a:lnTo>
                <a:lnTo>
                  <a:pt x="75" y="129"/>
                </a:lnTo>
                <a:lnTo>
                  <a:pt x="71" y="124"/>
                </a:lnTo>
                <a:lnTo>
                  <a:pt x="61" y="113"/>
                </a:lnTo>
                <a:lnTo>
                  <a:pt x="56" y="109"/>
                </a:lnTo>
                <a:lnTo>
                  <a:pt x="57" y="107"/>
                </a:lnTo>
                <a:lnTo>
                  <a:pt x="57" y="105"/>
                </a:lnTo>
                <a:lnTo>
                  <a:pt x="54" y="105"/>
                </a:lnTo>
                <a:lnTo>
                  <a:pt x="51" y="101"/>
                </a:lnTo>
                <a:lnTo>
                  <a:pt x="50" y="101"/>
                </a:lnTo>
                <a:lnTo>
                  <a:pt x="49" y="100"/>
                </a:lnTo>
                <a:lnTo>
                  <a:pt x="47" y="98"/>
                </a:lnTo>
                <a:lnTo>
                  <a:pt x="45" y="95"/>
                </a:lnTo>
                <a:lnTo>
                  <a:pt x="45" y="92"/>
                </a:lnTo>
                <a:lnTo>
                  <a:pt x="47" y="89"/>
                </a:lnTo>
                <a:lnTo>
                  <a:pt x="47" y="87"/>
                </a:lnTo>
                <a:lnTo>
                  <a:pt x="46" y="87"/>
                </a:lnTo>
                <a:lnTo>
                  <a:pt x="45" y="88"/>
                </a:lnTo>
                <a:lnTo>
                  <a:pt x="45" y="89"/>
                </a:lnTo>
                <a:lnTo>
                  <a:pt x="44" y="87"/>
                </a:lnTo>
                <a:lnTo>
                  <a:pt x="44" y="85"/>
                </a:lnTo>
                <a:lnTo>
                  <a:pt x="43" y="84"/>
                </a:lnTo>
                <a:lnTo>
                  <a:pt x="44" y="82"/>
                </a:lnTo>
                <a:lnTo>
                  <a:pt x="45" y="82"/>
                </a:lnTo>
                <a:lnTo>
                  <a:pt x="47" y="81"/>
                </a:lnTo>
                <a:lnTo>
                  <a:pt x="46" y="80"/>
                </a:lnTo>
                <a:lnTo>
                  <a:pt x="45" y="80"/>
                </a:lnTo>
                <a:lnTo>
                  <a:pt x="43" y="82"/>
                </a:lnTo>
                <a:lnTo>
                  <a:pt x="42" y="85"/>
                </a:lnTo>
                <a:lnTo>
                  <a:pt x="38" y="81"/>
                </a:lnTo>
                <a:lnTo>
                  <a:pt x="32" y="79"/>
                </a:lnTo>
                <a:lnTo>
                  <a:pt x="26" y="78"/>
                </a:lnTo>
                <a:lnTo>
                  <a:pt x="19" y="77"/>
                </a:lnTo>
                <a:lnTo>
                  <a:pt x="16" y="73"/>
                </a:lnTo>
                <a:lnTo>
                  <a:pt x="14" y="67"/>
                </a:lnTo>
                <a:lnTo>
                  <a:pt x="11" y="70"/>
                </a:lnTo>
                <a:lnTo>
                  <a:pt x="8" y="70"/>
                </a:lnTo>
                <a:lnTo>
                  <a:pt x="3" y="67"/>
                </a:lnTo>
                <a:lnTo>
                  <a:pt x="1" y="64"/>
                </a:lnTo>
                <a:lnTo>
                  <a:pt x="0" y="61"/>
                </a:lnTo>
                <a:lnTo>
                  <a:pt x="2" y="56"/>
                </a:lnTo>
                <a:lnTo>
                  <a:pt x="5" y="50"/>
                </a:lnTo>
                <a:lnTo>
                  <a:pt x="10" y="45"/>
                </a:lnTo>
                <a:lnTo>
                  <a:pt x="17" y="42"/>
                </a:lnTo>
                <a:lnTo>
                  <a:pt x="15" y="39"/>
                </a:lnTo>
                <a:lnTo>
                  <a:pt x="15" y="37"/>
                </a:lnTo>
                <a:lnTo>
                  <a:pt x="16" y="36"/>
                </a:lnTo>
                <a:lnTo>
                  <a:pt x="18" y="35"/>
                </a:lnTo>
                <a:lnTo>
                  <a:pt x="21" y="35"/>
                </a:lnTo>
                <a:lnTo>
                  <a:pt x="25" y="30"/>
                </a:lnTo>
                <a:lnTo>
                  <a:pt x="25" y="28"/>
                </a:lnTo>
                <a:lnTo>
                  <a:pt x="36" y="26"/>
                </a:lnTo>
                <a:lnTo>
                  <a:pt x="43" y="25"/>
                </a:lnTo>
                <a:lnTo>
                  <a:pt x="46" y="22"/>
                </a:lnTo>
                <a:lnTo>
                  <a:pt x="47" y="17"/>
                </a:lnTo>
                <a:lnTo>
                  <a:pt x="50" y="16"/>
                </a:lnTo>
                <a:lnTo>
                  <a:pt x="53" y="19"/>
                </a:lnTo>
                <a:lnTo>
                  <a:pt x="54" y="19"/>
                </a:lnTo>
                <a:lnTo>
                  <a:pt x="56" y="18"/>
                </a:lnTo>
                <a:lnTo>
                  <a:pt x="56" y="14"/>
                </a:lnTo>
                <a:lnTo>
                  <a:pt x="58" y="14"/>
                </a:lnTo>
                <a:lnTo>
                  <a:pt x="60" y="15"/>
                </a:lnTo>
                <a:lnTo>
                  <a:pt x="61" y="14"/>
                </a:lnTo>
                <a:lnTo>
                  <a:pt x="64" y="14"/>
                </a:lnTo>
                <a:lnTo>
                  <a:pt x="66" y="12"/>
                </a:lnTo>
                <a:lnTo>
                  <a:pt x="67" y="11"/>
                </a:lnTo>
                <a:lnTo>
                  <a:pt x="67" y="8"/>
                </a:lnTo>
                <a:lnTo>
                  <a:pt x="83" y="8"/>
                </a:lnTo>
                <a:lnTo>
                  <a:pt x="100" y="5"/>
                </a:lnTo>
                <a:lnTo>
                  <a:pt x="118" y="3"/>
                </a:lnTo>
                <a:lnTo>
                  <a:pt x="129" y="2"/>
                </a:lnTo>
                <a:lnTo>
                  <a:pt x="139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2" name="Freeform 8"/>
          <p:cNvSpPr>
            <a:spLocks/>
          </p:cNvSpPr>
          <p:nvPr/>
        </p:nvSpPr>
        <p:spPr bwMode="auto">
          <a:xfrm>
            <a:off x="7013159" y="2161399"/>
            <a:ext cx="149919" cy="397697"/>
          </a:xfrm>
          <a:custGeom>
            <a:avLst/>
            <a:gdLst/>
            <a:ahLst/>
            <a:cxnLst>
              <a:cxn ang="0">
                <a:pos x="39" y="0"/>
              </a:cxn>
              <a:cxn ang="0">
                <a:pos x="52" y="34"/>
              </a:cxn>
              <a:cxn ang="0">
                <a:pos x="64" y="72"/>
              </a:cxn>
              <a:cxn ang="0">
                <a:pos x="76" y="110"/>
              </a:cxn>
              <a:cxn ang="0">
                <a:pos x="81" y="130"/>
              </a:cxn>
              <a:cxn ang="0">
                <a:pos x="85" y="135"/>
              </a:cxn>
              <a:cxn ang="0">
                <a:pos x="87" y="139"/>
              </a:cxn>
              <a:cxn ang="0">
                <a:pos x="90" y="144"/>
              </a:cxn>
              <a:cxn ang="0">
                <a:pos x="92" y="153"/>
              </a:cxn>
              <a:cxn ang="0">
                <a:pos x="93" y="164"/>
              </a:cxn>
              <a:cxn ang="0">
                <a:pos x="97" y="171"/>
              </a:cxn>
              <a:cxn ang="0">
                <a:pos x="110" y="184"/>
              </a:cxn>
              <a:cxn ang="0">
                <a:pos x="116" y="191"/>
              </a:cxn>
              <a:cxn ang="0">
                <a:pos x="118" y="199"/>
              </a:cxn>
              <a:cxn ang="0">
                <a:pos x="118" y="208"/>
              </a:cxn>
              <a:cxn ang="0">
                <a:pos x="108" y="212"/>
              </a:cxn>
              <a:cxn ang="0">
                <a:pos x="101" y="219"/>
              </a:cxn>
              <a:cxn ang="0">
                <a:pos x="96" y="226"/>
              </a:cxn>
              <a:cxn ang="0">
                <a:pos x="90" y="234"/>
              </a:cxn>
              <a:cxn ang="0">
                <a:pos x="64" y="240"/>
              </a:cxn>
              <a:cxn ang="0">
                <a:pos x="39" y="245"/>
              </a:cxn>
              <a:cxn ang="0">
                <a:pos x="14" y="251"/>
              </a:cxn>
              <a:cxn ang="0">
                <a:pos x="9" y="243"/>
              </a:cxn>
              <a:cxn ang="0">
                <a:pos x="7" y="233"/>
              </a:cxn>
              <a:cxn ang="0">
                <a:pos x="7" y="208"/>
              </a:cxn>
              <a:cxn ang="0">
                <a:pos x="5" y="194"/>
              </a:cxn>
              <a:cxn ang="0">
                <a:pos x="3" y="187"/>
              </a:cxn>
              <a:cxn ang="0">
                <a:pos x="1" y="184"/>
              </a:cxn>
              <a:cxn ang="0">
                <a:pos x="0" y="180"/>
              </a:cxn>
              <a:cxn ang="0">
                <a:pos x="0" y="178"/>
              </a:cxn>
              <a:cxn ang="0">
                <a:pos x="3" y="160"/>
              </a:cxn>
              <a:cxn ang="0">
                <a:pos x="9" y="142"/>
              </a:cxn>
              <a:cxn ang="0">
                <a:pos x="11" y="124"/>
              </a:cxn>
              <a:cxn ang="0">
                <a:pos x="11" y="119"/>
              </a:cxn>
              <a:cxn ang="0">
                <a:pos x="10" y="115"/>
              </a:cxn>
              <a:cxn ang="0">
                <a:pos x="8" y="110"/>
              </a:cxn>
              <a:cxn ang="0">
                <a:pos x="5" y="107"/>
              </a:cxn>
              <a:cxn ang="0">
                <a:pos x="7" y="103"/>
              </a:cxn>
              <a:cxn ang="0">
                <a:pos x="11" y="98"/>
              </a:cxn>
              <a:cxn ang="0">
                <a:pos x="15" y="97"/>
              </a:cxn>
              <a:cxn ang="0">
                <a:pos x="23" y="89"/>
              </a:cxn>
              <a:cxn ang="0">
                <a:pos x="25" y="84"/>
              </a:cxn>
              <a:cxn ang="0">
                <a:pos x="28" y="81"/>
              </a:cxn>
              <a:cxn ang="0">
                <a:pos x="31" y="76"/>
              </a:cxn>
              <a:cxn ang="0">
                <a:pos x="25" y="60"/>
              </a:cxn>
              <a:cxn ang="0">
                <a:pos x="23" y="41"/>
              </a:cxn>
              <a:cxn ang="0">
                <a:pos x="23" y="21"/>
              </a:cxn>
              <a:cxn ang="0">
                <a:pos x="28" y="3"/>
              </a:cxn>
              <a:cxn ang="0">
                <a:pos x="30" y="3"/>
              </a:cxn>
              <a:cxn ang="0">
                <a:pos x="32" y="4"/>
              </a:cxn>
              <a:cxn ang="0">
                <a:pos x="34" y="4"/>
              </a:cxn>
              <a:cxn ang="0">
                <a:pos x="36" y="5"/>
              </a:cxn>
              <a:cxn ang="0">
                <a:pos x="38" y="3"/>
              </a:cxn>
              <a:cxn ang="0">
                <a:pos x="39" y="0"/>
              </a:cxn>
            </a:cxnLst>
            <a:rect l="0" t="0" r="r" b="b"/>
            <a:pathLst>
              <a:path w="118" h="251">
                <a:moveTo>
                  <a:pt x="39" y="0"/>
                </a:moveTo>
                <a:lnTo>
                  <a:pt x="52" y="34"/>
                </a:lnTo>
                <a:lnTo>
                  <a:pt x="64" y="72"/>
                </a:lnTo>
                <a:lnTo>
                  <a:pt x="76" y="110"/>
                </a:lnTo>
                <a:lnTo>
                  <a:pt x="81" y="130"/>
                </a:lnTo>
                <a:lnTo>
                  <a:pt x="85" y="135"/>
                </a:lnTo>
                <a:lnTo>
                  <a:pt x="87" y="139"/>
                </a:lnTo>
                <a:lnTo>
                  <a:pt x="90" y="144"/>
                </a:lnTo>
                <a:lnTo>
                  <a:pt x="92" y="153"/>
                </a:lnTo>
                <a:lnTo>
                  <a:pt x="93" y="164"/>
                </a:lnTo>
                <a:lnTo>
                  <a:pt x="97" y="171"/>
                </a:lnTo>
                <a:lnTo>
                  <a:pt x="110" y="184"/>
                </a:lnTo>
                <a:lnTo>
                  <a:pt x="116" y="191"/>
                </a:lnTo>
                <a:lnTo>
                  <a:pt x="118" y="199"/>
                </a:lnTo>
                <a:lnTo>
                  <a:pt x="118" y="208"/>
                </a:lnTo>
                <a:lnTo>
                  <a:pt x="108" y="212"/>
                </a:lnTo>
                <a:lnTo>
                  <a:pt x="101" y="219"/>
                </a:lnTo>
                <a:lnTo>
                  <a:pt x="96" y="226"/>
                </a:lnTo>
                <a:lnTo>
                  <a:pt x="90" y="234"/>
                </a:lnTo>
                <a:lnTo>
                  <a:pt x="64" y="240"/>
                </a:lnTo>
                <a:lnTo>
                  <a:pt x="39" y="245"/>
                </a:lnTo>
                <a:lnTo>
                  <a:pt x="14" y="251"/>
                </a:lnTo>
                <a:lnTo>
                  <a:pt x="9" y="243"/>
                </a:lnTo>
                <a:lnTo>
                  <a:pt x="7" y="233"/>
                </a:lnTo>
                <a:lnTo>
                  <a:pt x="7" y="208"/>
                </a:lnTo>
                <a:lnTo>
                  <a:pt x="5" y="194"/>
                </a:lnTo>
                <a:lnTo>
                  <a:pt x="3" y="187"/>
                </a:lnTo>
                <a:lnTo>
                  <a:pt x="1" y="184"/>
                </a:lnTo>
                <a:lnTo>
                  <a:pt x="0" y="180"/>
                </a:lnTo>
                <a:lnTo>
                  <a:pt x="0" y="178"/>
                </a:lnTo>
                <a:lnTo>
                  <a:pt x="3" y="160"/>
                </a:lnTo>
                <a:lnTo>
                  <a:pt x="9" y="142"/>
                </a:lnTo>
                <a:lnTo>
                  <a:pt x="11" y="124"/>
                </a:lnTo>
                <a:lnTo>
                  <a:pt x="11" y="119"/>
                </a:lnTo>
                <a:lnTo>
                  <a:pt x="10" y="115"/>
                </a:lnTo>
                <a:lnTo>
                  <a:pt x="8" y="110"/>
                </a:lnTo>
                <a:lnTo>
                  <a:pt x="5" y="107"/>
                </a:lnTo>
                <a:lnTo>
                  <a:pt x="7" y="103"/>
                </a:lnTo>
                <a:lnTo>
                  <a:pt x="11" y="98"/>
                </a:lnTo>
                <a:lnTo>
                  <a:pt x="15" y="97"/>
                </a:lnTo>
                <a:lnTo>
                  <a:pt x="23" y="89"/>
                </a:lnTo>
                <a:lnTo>
                  <a:pt x="25" y="84"/>
                </a:lnTo>
                <a:lnTo>
                  <a:pt x="28" y="81"/>
                </a:lnTo>
                <a:lnTo>
                  <a:pt x="31" y="76"/>
                </a:lnTo>
                <a:lnTo>
                  <a:pt x="25" y="60"/>
                </a:lnTo>
                <a:lnTo>
                  <a:pt x="23" y="41"/>
                </a:lnTo>
                <a:lnTo>
                  <a:pt x="23" y="21"/>
                </a:lnTo>
                <a:lnTo>
                  <a:pt x="28" y="3"/>
                </a:lnTo>
                <a:lnTo>
                  <a:pt x="30" y="3"/>
                </a:lnTo>
                <a:lnTo>
                  <a:pt x="32" y="4"/>
                </a:lnTo>
                <a:lnTo>
                  <a:pt x="34" y="4"/>
                </a:lnTo>
                <a:lnTo>
                  <a:pt x="36" y="5"/>
                </a:lnTo>
                <a:lnTo>
                  <a:pt x="38" y="3"/>
                </a:lnTo>
                <a:lnTo>
                  <a:pt x="39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3" name="Freeform 9"/>
          <p:cNvSpPr>
            <a:spLocks/>
          </p:cNvSpPr>
          <p:nvPr/>
        </p:nvSpPr>
        <p:spPr bwMode="auto">
          <a:xfrm>
            <a:off x="6867352" y="2215269"/>
            <a:ext cx="185429" cy="361254"/>
          </a:xfrm>
          <a:custGeom>
            <a:avLst/>
            <a:gdLst/>
            <a:ahLst/>
            <a:cxnLst>
              <a:cxn ang="0">
                <a:pos x="111" y="0"/>
              </a:cxn>
              <a:cxn ang="0">
                <a:pos x="114" y="5"/>
              </a:cxn>
              <a:cxn ang="0">
                <a:pos x="111" y="14"/>
              </a:cxn>
              <a:cxn ang="0">
                <a:pos x="111" y="22"/>
              </a:cxn>
              <a:cxn ang="0">
                <a:pos x="114" y="29"/>
              </a:cxn>
              <a:cxn ang="0">
                <a:pos x="115" y="32"/>
              </a:cxn>
              <a:cxn ang="0">
                <a:pos x="116" y="33"/>
              </a:cxn>
              <a:cxn ang="0">
                <a:pos x="117" y="35"/>
              </a:cxn>
              <a:cxn ang="0">
                <a:pos x="117" y="39"/>
              </a:cxn>
              <a:cxn ang="0">
                <a:pos x="115" y="47"/>
              </a:cxn>
              <a:cxn ang="0">
                <a:pos x="110" y="54"/>
              </a:cxn>
              <a:cxn ang="0">
                <a:pos x="104" y="59"/>
              </a:cxn>
              <a:cxn ang="0">
                <a:pos x="95" y="70"/>
              </a:cxn>
              <a:cxn ang="0">
                <a:pos x="99" y="85"/>
              </a:cxn>
              <a:cxn ang="0">
                <a:pos x="97" y="99"/>
              </a:cxn>
              <a:cxn ang="0">
                <a:pos x="90" y="130"/>
              </a:cxn>
              <a:cxn ang="0">
                <a:pos x="89" y="144"/>
              </a:cxn>
              <a:cxn ang="0">
                <a:pos x="90" y="153"/>
              </a:cxn>
              <a:cxn ang="0">
                <a:pos x="94" y="165"/>
              </a:cxn>
              <a:cxn ang="0">
                <a:pos x="96" y="176"/>
              </a:cxn>
              <a:cxn ang="0">
                <a:pos x="97" y="189"/>
              </a:cxn>
              <a:cxn ang="0">
                <a:pos x="96" y="197"/>
              </a:cxn>
              <a:cxn ang="0">
                <a:pos x="96" y="204"/>
              </a:cxn>
              <a:cxn ang="0">
                <a:pos x="97" y="211"/>
              </a:cxn>
              <a:cxn ang="0">
                <a:pos x="101" y="220"/>
              </a:cxn>
              <a:cxn ang="0">
                <a:pos x="87" y="221"/>
              </a:cxn>
              <a:cxn ang="0">
                <a:pos x="75" y="223"/>
              </a:cxn>
              <a:cxn ang="0">
                <a:pos x="65" y="225"/>
              </a:cxn>
              <a:cxn ang="0">
                <a:pos x="52" y="228"/>
              </a:cxn>
              <a:cxn ang="0">
                <a:pos x="50" y="215"/>
              </a:cxn>
              <a:cxn ang="0">
                <a:pos x="48" y="201"/>
              </a:cxn>
              <a:cxn ang="0">
                <a:pos x="46" y="187"/>
              </a:cxn>
              <a:cxn ang="0">
                <a:pos x="43" y="173"/>
              </a:cxn>
              <a:cxn ang="0">
                <a:pos x="38" y="162"/>
              </a:cxn>
              <a:cxn ang="0">
                <a:pos x="32" y="154"/>
              </a:cxn>
              <a:cxn ang="0">
                <a:pos x="24" y="150"/>
              </a:cxn>
              <a:cxn ang="0">
                <a:pos x="24" y="139"/>
              </a:cxn>
              <a:cxn ang="0">
                <a:pos x="21" y="129"/>
              </a:cxn>
              <a:cxn ang="0">
                <a:pos x="16" y="119"/>
              </a:cxn>
              <a:cxn ang="0">
                <a:pos x="14" y="110"/>
              </a:cxn>
              <a:cxn ang="0">
                <a:pos x="14" y="105"/>
              </a:cxn>
              <a:cxn ang="0">
                <a:pos x="16" y="96"/>
              </a:cxn>
              <a:cxn ang="0">
                <a:pos x="16" y="90"/>
              </a:cxn>
              <a:cxn ang="0">
                <a:pos x="15" y="87"/>
              </a:cxn>
              <a:cxn ang="0">
                <a:pos x="15" y="82"/>
              </a:cxn>
              <a:cxn ang="0">
                <a:pos x="14" y="78"/>
              </a:cxn>
              <a:cxn ang="0">
                <a:pos x="14" y="76"/>
              </a:cxn>
              <a:cxn ang="0">
                <a:pos x="4" y="62"/>
              </a:cxn>
              <a:cxn ang="0">
                <a:pos x="4" y="50"/>
              </a:cxn>
              <a:cxn ang="0">
                <a:pos x="1" y="39"/>
              </a:cxn>
              <a:cxn ang="0">
                <a:pos x="0" y="28"/>
              </a:cxn>
              <a:cxn ang="0">
                <a:pos x="36" y="18"/>
              </a:cxn>
              <a:cxn ang="0">
                <a:pos x="73" y="8"/>
              </a:cxn>
              <a:cxn ang="0">
                <a:pos x="111" y="0"/>
              </a:cxn>
            </a:cxnLst>
            <a:rect l="0" t="0" r="r" b="b"/>
            <a:pathLst>
              <a:path w="117" h="228">
                <a:moveTo>
                  <a:pt x="111" y="0"/>
                </a:moveTo>
                <a:lnTo>
                  <a:pt x="114" y="5"/>
                </a:lnTo>
                <a:lnTo>
                  <a:pt x="111" y="14"/>
                </a:lnTo>
                <a:lnTo>
                  <a:pt x="111" y="22"/>
                </a:lnTo>
                <a:lnTo>
                  <a:pt x="114" y="29"/>
                </a:lnTo>
                <a:lnTo>
                  <a:pt x="115" y="32"/>
                </a:lnTo>
                <a:lnTo>
                  <a:pt x="116" y="33"/>
                </a:lnTo>
                <a:lnTo>
                  <a:pt x="117" y="35"/>
                </a:lnTo>
                <a:lnTo>
                  <a:pt x="117" y="39"/>
                </a:lnTo>
                <a:lnTo>
                  <a:pt x="115" y="47"/>
                </a:lnTo>
                <a:lnTo>
                  <a:pt x="110" y="54"/>
                </a:lnTo>
                <a:lnTo>
                  <a:pt x="104" y="59"/>
                </a:lnTo>
                <a:lnTo>
                  <a:pt x="95" y="70"/>
                </a:lnTo>
                <a:lnTo>
                  <a:pt x="99" y="85"/>
                </a:lnTo>
                <a:lnTo>
                  <a:pt x="97" y="99"/>
                </a:lnTo>
                <a:lnTo>
                  <a:pt x="90" y="130"/>
                </a:lnTo>
                <a:lnTo>
                  <a:pt x="89" y="144"/>
                </a:lnTo>
                <a:lnTo>
                  <a:pt x="90" y="153"/>
                </a:lnTo>
                <a:lnTo>
                  <a:pt x="94" y="165"/>
                </a:lnTo>
                <a:lnTo>
                  <a:pt x="96" y="176"/>
                </a:lnTo>
                <a:lnTo>
                  <a:pt x="97" y="189"/>
                </a:lnTo>
                <a:lnTo>
                  <a:pt x="96" y="197"/>
                </a:lnTo>
                <a:lnTo>
                  <a:pt x="96" y="204"/>
                </a:lnTo>
                <a:lnTo>
                  <a:pt x="97" y="211"/>
                </a:lnTo>
                <a:lnTo>
                  <a:pt x="101" y="220"/>
                </a:lnTo>
                <a:lnTo>
                  <a:pt x="87" y="221"/>
                </a:lnTo>
                <a:lnTo>
                  <a:pt x="75" y="223"/>
                </a:lnTo>
                <a:lnTo>
                  <a:pt x="65" y="225"/>
                </a:lnTo>
                <a:lnTo>
                  <a:pt x="52" y="228"/>
                </a:lnTo>
                <a:lnTo>
                  <a:pt x="50" y="215"/>
                </a:lnTo>
                <a:lnTo>
                  <a:pt x="48" y="201"/>
                </a:lnTo>
                <a:lnTo>
                  <a:pt x="46" y="187"/>
                </a:lnTo>
                <a:lnTo>
                  <a:pt x="43" y="173"/>
                </a:lnTo>
                <a:lnTo>
                  <a:pt x="38" y="162"/>
                </a:lnTo>
                <a:lnTo>
                  <a:pt x="32" y="154"/>
                </a:lnTo>
                <a:lnTo>
                  <a:pt x="24" y="150"/>
                </a:lnTo>
                <a:lnTo>
                  <a:pt x="24" y="139"/>
                </a:lnTo>
                <a:lnTo>
                  <a:pt x="21" y="129"/>
                </a:lnTo>
                <a:lnTo>
                  <a:pt x="16" y="119"/>
                </a:lnTo>
                <a:lnTo>
                  <a:pt x="14" y="110"/>
                </a:lnTo>
                <a:lnTo>
                  <a:pt x="14" y="105"/>
                </a:lnTo>
                <a:lnTo>
                  <a:pt x="16" y="96"/>
                </a:lnTo>
                <a:lnTo>
                  <a:pt x="16" y="90"/>
                </a:lnTo>
                <a:lnTo>
                  <a:pt x="15" y="87"/>
                </a:lnTo>
                <a:lnTo>
                  <a:pt x="15" y="82"/>
                </a:lnTo>
                <a:lnTo>
                  <a:pt x="14" y="78"/>
                </a:lnTo>
                <a:lnTo>
                  <a:pt x="14" y="76"/>
                </a:lnTo>
                <a:lnTo>
                  <a:pt x="4" y="62"/>
                </a:lnTo>
                <a:lnTo>
                  <a:pt x="4" y="50"/>
                </a:lnTo>
                <a:lnTo>
                  <a:pt x="1" y="39"/>
                </a:lnTo>
                <a:lnTo>
                  <a:pt x="0" y="28"/>
                </a:lnTo>
                <a:lnTo>
                  <a:pt x="36" y="18"/>
                </a:lnTo>
                <a:lnTo>
                  <a:pt x="73" y="8"/>
                </a:lnTo>
                <a:lnTo>
                  <a:pt x="111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4" name="Freeform 10"/>
          <p:cNvSpPr>
            <a:spLocks/>
          </p:cNvSpPr>
          <p:nvPr/>
        </p:nvSpPr>
        <p:spPr bwMode="auto">
          <a:xfrm>
            <a:off x="6949764" y="2497301"/>
            <a:ext cx="339160" cy="191719"/>
          </a:xfrm>
          <a:custGeom>
            <a:avLst/>
            <a:gdLst/>
            <a:ahLst/>
            <a:cxnLst>
              <a:cxn ang="0">
                <a:pos x="152" y="0"/>
              </a:cxn>
              <a:cxn ang="0">
                <a:pos x="156" y="3"/>
              </a:cxn>
              <a:cxn ang="0">
                <a:pos x="159" y="9"/>
              </a:cxn>
              <a:cxn ang="0">
                <a:pos x="163" y="14"/>
              </a:cxn>
              <a:cxn ang="0">
                <a:pos x="166" y="17"/>
              </a:cxn>
              <a:cxn ang="0">
                <a:pos x="171" y="18"/>
              </a:cxn>
              <a:cxn ang="0">
                <a:pos x="178" y="16"/>
              </a:cxn>
              <a:cxn ang="0">
                <a:pos x="169" y="25"/>
              </a:cxn>
              <a:cxn ang="0">
                <a:pos x="161" y="36"/>
              </a:cxn>
              <a:cxn ang="0">
                <a:pos x="155" y="47"/>
              </a:cxn>
              <a:cxn ang="0">
                <a:pos x="158" y="51"/>
              </a:cxn>
              <a:cxn ang="0">
                <a:pos x="158" y="53"/>
              </a:cxn>
              <a:cxn ang="0">
                <a:pos x="162" y="57"/>
              </a:cxn>
              <a:cxn ang="0">
                <a:pos x="166" y="58"/>
              </a:cxn>
              <a:cxn ang="0">
                <a:pos x="178" y="56"/>
              </a:cxn>
              <a:cxn ang="0">
                <a:pos x="180" y="59"/>
              </a:cxn>
              <a:cxn ang="0">
                <a:pos x="184" y="61"/>
              </a:cxn>
              <a:cxn ang="0">
                <a:pos x="187" y="65"/>
              </a:cxn>
              <a:cxn ang="0">
                <a:pos x="190" y="70"/>
              </a:cxn>
              <a:cxn ang="0">
                <a:pos x="189" y="75"/>
              </a:cxn>
              <a:cxn ang="0">
                <a:pos x="194" y="78"/>
              </a:cxn>
              <a:cxn ang="0">
                <a:pos x="199" y="82"/>
              </a:cxn>
              <a:cxn ang="0">
                <a:pos x="204" y="88"/>
              </a:cxn>
              <a:cxn ang="0">
                <a:pos x="208" y="93"/>
              </a:cxn>
              <a:cxn ang="0">
                <a:pos x="214" y="95"/>
              </a:cxn>
              <a:cxn ang="0">
                <a:pos x="214" y="105"/>
              </a:cxn>
              <a:cxn ang="0">
                <a:pos x="212" y="108"/>
              </a:cxn>
              <a:cxn ang="0">
                <a:pos x="211" y="110"/>
              </a:cxn>
              <a:cxn ang="0">
                <a:pos x="207" y="112"/>
              </a:cxn>
              <a:cxn ang="0">
                <a:pos x="203" y="113"/>
              </a:cxn>
              <a:cxn ang="0">
                <a:pos x="203" y="107"/>
              </a:cxn>
              <a:cxn ang="0">
                <a:pos x="201" y="105"/>
              </a:cxn>
              <a:cxn ang="0">
                <a:pos x="201" y="102"/>
              </a:cxn>
              <a:cxn ang="0">
                <a:pos x="200" y="101"/>
              </a:cxn>
              <a:cxn ang="0">
                <a:pos x="200" y="95"/>
              </a:cxn>
              <a:cxn ang="0">
                <a:pos x="191" y="102"/>
              </a:cxn>
              <a:cxn ang="0">
                <a:pos x="184" y="112"/>
              </a:cxn>
              <a:cxn ang="0">
                <a:pos x="178" y="121"/>
              </a:cxn>
              <a:cxn ang="0">
                <a:pos x="172" y="120"/>
              </a:cxn>
              <a:cxn ang="0">
                <a:pos x="169" y="115"/>
              </a:cxn>
              <a:cxn ang="0">
                <a:pos x="166" y="108"/>
              </a:cxn>
              <a:cxn ang="0">
                <a:pos x="166" y="101"/>
              </a:cxn>
              <a:cxn ang="0">
                <a:pos x="162" y="106"/>
              </a:cxn>
              <a:cxn ang="0">
                <a:pos x="161" y="109"/>
              </a:cxn>
              <a:cxn ang="0">
                <a:pos x="154" y="103"/>
              </a:cxn>
              <a:cxn ang="0">
                <a:pos x="144" y="87"/>
              </a:cxn>
              <a:cxn ang="0">
                <a:pos x="114" y="92"/>
              </a:cxn>
              <a:cxn ang="0">
                <a:pos x="86" y="98"/>
              </a:cxn>
              <a:cxn ang="0">
                <a:pos x="59" y="105"/>
              </a:cxn>
              <a:cxn ang="0">
                <a:pos x="31" y="112"/>
              </a:cxn>
              <a:cxn ang="0">
                <a:pos x="0" y="115"/>
              </a:cxn>
              <a:cxn ang="0">
                <a:pos x="1" y="99"/>
              </a:cxn>
              <a:cxn ang="0">
                <a:pos x="3" y="71"/>
              </a:cxn>
              <a:cxn ang="0">
                <a:pos x="3" y="53"/>
              </a:cxn>
              <a:cxn ang="0">
                <a:pos x="33" y="47"/>
              </a:cxn>
              <a:cxn ang="0">
                <a:pos x="63" y="40"/>
              </a:cxn>
              <a:cxn ang="0">
                <a:pos x="94" y="35"/>
              </a:cxn>
              <a:cxn ang="0">
                <a:pos x="121" y="28"/>
              </a:cxn>
              <a:cxn ang="0">
                <a:pos x="132" y="23"/>
              </a:cxn>
              <a:cxn ang="0">
                <a:pos x="141" y="14"/>
              </a:cxn>
              <a:cxn ang="0">
                <a:pos x="147" y="2"/>
              </a:cxn>
              <a:cxn ang="0">
                <a:pos x="150" y="2"/>
              </a:cxn>
              <a:cxn ang="0">
                <a:pos x="152" y="0"/>
              </a:cxn>
            </a:cxnLst>
            <a:rect l="0" t="0" r="r" b="b"/>
            <a:pathLst>
              <a:path w="214" h="121">
                <a:moveTo>
                  <a:pt x="152" y="0"/>
                </a:moveTo>
                <a:lnTo>
                  <a:pt x="156" y="3"/>
                </a:lnTo>
                <a:lnTo>
                  <a:pt x="159" y="9"/>
                </a:lnTo>
                <a:lnTo>
                  <a:pt x="163" y="14"/>
                </a:lnTo>
                <a:lnTo>
                  <a:pt x="166" y="17"/>
                </a:lnTo>
                <a:lnTo>
                  <a:pt x="171" y="18"/>
                </a:lnTo>
                <a:lnTo>
                  <a:pt x="178" y="16"/>
                </a:lnTo>
                <a:lnTo>
                  <a:pt x="169" y="25"/>
                </a:lnTo>
                <a:lnTo>
                  <a:pt x="161" y="36"/>
                </a:lnTo>
                <a:lnTo>
                  <a:pt x="155" y="47"/>
                </a:lnTo>
                <a:lnTo>
                  <a:pt x="158" y="51"/>
                </a:lnTo>
                <a:lnTo>
                  <a:pt x="158" y="53"/>
                </a:lnTo>
                <a:lnTo>
                  <a:pt x="162" y="57"/>
                </a:lnTo>
                <a:lnTo>
                  <a:pt x="166" y="58"/>
                </a:lnTo>
                <a:lnTo>
                  <a:pt x="178" y="56"/>
                </a:lnTo>
                <a:lnTo>
                  <a:pt x="180" y="59"/>
                </a:lnTo>
                <a:lnTo>
                  <a:pt x="184" y="61"/>
                </a:lnTo>
                <a:lnTo>
                  <a:pt x="187" y="65"/>
                </a:lnTo>
                <a:lnTo>
                  <a:pt x="190" y="70"/>
                </a:lnTo>
                <a:lnTo>
                  <a:pt x="189" y="75"/>
                </a:lnTo>
                <a:lnTo>
                  <a:pt x="194" y="78"/>
                </a:lnTo>
                <a:lnTo>
                  <a:pt x="199" y="82"/>
                </a:lnTo>
                <a:lnTo>
                  <a:pt x="204" y="88"/>
                </a:lnTo>
                <a:lnTo>
                  <a:pt x="208" y="93"/>
                </a:lnTo>
                <a:lnTo>
                  <a:pt x="214" y="95"/>
                </a:lnTo>
                <a:lnTo>
                  <a:pt x="214" y="105"/>
                </a:lnTo>
                <a:lnTo>
                  <a:pt x="212" y="108"/>
                </a:lnTo>
                <a:lnTo>
                  <a:pt x="211" y="110"/>
                </a:lnTo>
                <a:lnTo>
                  <a:pt x="207" y="112"/>
                </a:lnTo>
                <a:lnTo>
                  <a:pt x="203" y="113"/>
                </a:lnTo>
                <a:lnTo>
                  <a:pt x="203" y="107"/>
                </a:lnTo>
                <a:lnTo>
                  <a:pt x="201" y="105"/>
                </a:lnTo>
                <a:lnTo>
                  <a:pt x="201" y="102"/>
                </a:lnTo>
                <a:lnTo>
                  <a:pt x="200" y="101"/>
                </a:lnTo>
                <a:lnTo>
                  <a:pt x="200" y="95"/>
                </a:lnTo>
                <a:lnTo>
                  <a:pt x="191" y="102"/>
                </a:lnTo>
                <a:lnTo>
                  <a:pt x="184" y="112"/>
                </a:lnTo>
                <a:lnTo>
                  <a:pt x="178" y="121"/>
                </a:lnTo>
                <a:lnTo>
                  <a:pt x="172" y="120"/>
                </a:lnTo>
                <a:lnTo>
                  <a:pt x="169" y="115"/>
                </a:lnTo>
                <a:lnTo>
                  <a:pt x="166" y="108"/>
                </a:lnTo>
                <a:lnTo>
                  <a:pt x="166" y="101"/>
                </a:lnTo>
                <a:lnTo>
                  <a:pt x="162" y="106"/>
                </a:lnTo>
                <a:lnTo>
                  <a:pt x="161" y="109"/>
                </a:lnTo>
                <a:lnTo>
                  <a:pt x="154" y="103"/>
                </a:lnTo>
                <a:lnTo>
                  <a:pt x="144" y="87"/>
                </a:lnTo>
                <a:lnTo>
                  <a:pt x="114" y="92"/>
                </a:lnTo>
                <a:lnTo>
                  <a:pt x="86" y="98"/>
                </a:lnTo>
                <a:lnTo>
                  <a:pt x="59" y="105"/>
                </a:lnTo>
                <a:lnTo>
                  <a:pt x="31" y="112"/>
                </a:lnTo>
                <a:lnTo>
                  <a:pt x="0" y="115"/>
                </a:lnTo>
                <a:lnTo>
                  <a:pt x="1" y="99"/>
                </a:lnTo>
                <a:lnTo>
                  <a:pt x="3" y="71"/>
                </a:lnTo>
                <a:lnTo>
                  <a:pt x="3" y="53"/>
                </a:lnTo>
                <a:lnTo>
                  <a:pt x="33" y="47"/>
                </a:lnTo>
                <a:lnTo>
                  <a:pt x="63" y="40"/>
                </a:lnTo>
                <a:lnTo>
                  <a:pt x="94" y="35"/>
                </a:lnTo>
                <a:lnTo>
                  <a:pt x="121" y="28"/>
                </a:lnTo>
                <a:lnTo>
                  <a:pt x="132" y="23"/>
                </a:lnTo>
                <a:lnTo>
                  <a:pt x="141" y="14"/>
                </a:lnTo>
                <a:lnTo>
                  <a:pt x="147" y="2"/>
                </a:lnTo>
                <a:lnTo>
                  <a:pt x="150" y="2"/>
                </a:lnTo>
                <a:lnTo>
                  <a:pt x="152" y="0"/>
                </a:lnTo>
                <a:close/>
              </a:path>
            </a:pathLst>
          </a:custGeom>
          <a:solidFill>
            <a:srgbClr val="FF000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5" name="Freeform 11"/>
          <p:cNvSpPr>
            <a:spLocks/>
          </p:cNvSpPr>
          <p:nvPr/>
        </p:nvSpPr>
        <p:spPr bwMode="auto">
          <a:xfrm>
            <a:off x="7287340" y="2624057"/>
            <a:ext cx="53885" cy="28520"/>
          </a:xfrm>
          <a:custGeom>
            <a:avLst/>
            <a:gdLst/>
            <a:ahLst/>
            <a:cxnLst>
              <a:cxn ang="0">
                <a:pos x="29" y="0"/>
              </a:cxn>
              <a:cxn ang="0">
                <a:pos x="34" y="4"/>
              </a:cxn>
              <a:cxn ang="0">
                <a:pos x="27" y="11"/>
              </a:cxn>
              <a:cxn ang="0">
                <a:pos x="18" y="15"/>
              </a:cxn>
              <a:cxn ang="0">
                <a:pos x="8" y="18"/>
              </a:cxn>
              <a:cxn ang="0">
                <a:pos x="0" y="18"/>
              </a:cxn>
              <a:cxn ang="0">
                <a:pos x="1" y="15"/>
              </a:cxn>
              <a:cxn ang="0">
                <a:pos x="1" y="14"/>
              </a:cxn>
              <a:cxn ang="0">
                <a:pos x="2" y="13"/>
              </a:cxn>
              <a:cxn ang="0">
                <a:pos x="2" y="12"/>
              </a:cxn>
              <a:cxn ang="0">
                <a:pos x="6" y="12"/>
              </a:cxn>
              <a:cxn ang="0">
                <a:pos x="8" y="13"/>
              </a:cxn>
              <a:cxn ang="0">
                <a:pos x="11" y="12"/>
              </a:cxn>
              <a:cxn ang="0">
                <a:pos x="13" y="12"/>
              </a:cxn>
              <a:cxn ang="0">
                <a:pos x="16" y="11"/>
              </a:cxn>
              <a:cxn ang="0">
                <a:pos x="19" y="11"/>
              </a:cxn>
              <a:cxn ang="0">
                <a:pos x="20" y="9"/>
              </a:cxn>
              <a:cxn ang="0">
                <a:pos x="21" y="9"/>
              </a:cxn>
              <a:cxn ang="0">
                <a:pos x="21" y="6"/>
              </a:cxn>
              <a:cxn ang="0">
                <a:pos x="29" y="0"/>
              </a:cxn>
            </a:cxnLst>
            <a:rect l="0" t="0" r="r" b="b"/>
            <a:pathLst>
              <a:path w="34" h="18">
                <a:moveTo>
                  <a:pt x="29" y="0"/>
                </a:moveTo>
                <a:lnTo>
                  <a:pt x="34" y="4"/>
                </a:lnTo>
                <a:lnTo>
                  <a:pt x="27" y="11"/>
                </a:lnTo>
                <a:lnTo>
                  <a:pt x="18" y="15"/>
                </a:lnTo>
                <a:lnTo>
                  <a:pt x="8" y="18"/>
                </a:lnTo>
                <a:lnTo>
                  <a:pt x="0" y="18"/>
                </a:lnTo>
                <a:lnTo>
                  <a:pt x="1" y="15"/>
                </a:lnTo>
                <a:lnTo>
                  <a:pt x="1" y="14"/>
                </a:lnTo>
                <a:lnTo>
                  <a:pt x="2" y="13"/>
                </a:lnTo>
                <a:lnTo>
                  <a:pt x="2" y="12"/>
                </a:lnTo>
                <a:lnTo>
                  <a:pt x="6" y="12"/>
                </a:lnTo>
                <a:lnTo>
                  <a:pt x="8" y="13"/>
                </a:lnTo>
                <a:lnTo>
                  <a:pt x="11" y="12"/>
                </a:lnTo>
                <a:lnTo>
                  <a:pt x="13" y="12"/>
                </a:lnTo>
                <a:lnTo>
                  <a:pt x="16" y="11"/>
                </a:lnTo>
                <a:lnTo>
                  <a:pt x="19" y="11"/>
                </a:lnTo>
                <a:lnTo>
                  <a:pt x="20" y="9"/>
                </a:lnTo>
                <a:lnTo>
                  <a:pt x="21" y="9"/>
                </a:lnTo>
                <a:lnTo>
                  <a:pt x="21" y="6"/>
                </a:lnTo>
                <a:lnTo>
                  <a:pt x="2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" name="Freeform 12"/>
          <p:cNvSpPr>
            <a:spLocks/>
          </p:cNvSpPr>
          <p:nvPr/>
        </p:nvSpPr>
        <p:spPr bwMode="auto">
          <a:xfrm>
            <a:off x="7138363" y="2638316"/>
            <a:ext cx="49132" cy="104574"/>
          </a:xfrm>
          <a:custGeom>
            <a:avLst/>
            <a:gdLst/>
            <a:ahLst/>
            <a:cxnLst>
              <a:cxn ang="0">
                <a:pos x="22" y="0"/>
              </a:cxn>
              <a:cxn ang="0">
                <a:pos x="27" y="9"/>
              </a:cxn>
              <a:cxn ang="0">
                <a:pos x="28" y="18"/>
              </a:cxn>
              <a:cxn ang="0">
                <a:pos x="25" y="26"/>
              </a:cxn>
              <a:cxn ang="0">
                <a:pos x="29" y="33"/>
              </a:cxn>
              <a:cxn ang="0">
                <a:pos x="31" y="42"/>
              </a:cxn>
              <a:cxn ang="0">
                <a:pos x="31" y="54"/>
              </a:cxn>
              <a:cxn ang="0">
                <a:pos x="24" y="58"/>
              </a:cxn>
              <a:cxn ang="0">
                <a:pos x="18" y="61"/>
              </a:cxn>
              <a:cxn ang="0">
                <a:pos x="14" y="66"/>
              </a:cxn>
              <a:cxn ang="0">
                <a:pos x="11" y="53"/>
              </a:cxn>
              <a:cxn ang="0">
                <a:pos x="8" y="38"/>
              </a:cxn>
              <a:cxn ang="0">
                <a:pos x="3" y="21"/>
              </a:cxn>
              <a:cxn ang="0">
                <a:pos x="0" y="6"/>
              </a:cxn>
              <a:cxn ang="0">
                <a:pos x="10" y="3"/>
              </a:cxn>
              <a:cxn ang="0">
                <a:pos x="22" y="0"/>
              </a:cxn>
            </a:cxnLst>
            <a:rect l="0" t="0" r="r" b="b"/>
            <a:pathLst>
              <a:path w="31" h="66">
                <a:moveTo>
                  <a:pt x="22" y="0"/>
                </a:moveTo>
                <a:lnTo>
                  <a:pt x="27" y="9"/>
                </a:lnTo>
                <a:lnTo>
                  <a:pt x="28" y="18"/>
                </a:lnTo>
                <a:lnTo>
                  <a:pt x="25" y="26"/>
                </a:lnTo>
                <a:lnTo>
                  <a:pt x="29" y="33"/>
                </a:lnTo>
                <a:lnTo>
                  <a:pt x="31" y="42"/>
                </a:lnTo>
                <a:lnTo>
                  <a:pt x="31" y="54"/>
                </a:lnTo>
                <a:lnTo>
                  <a:pt x="24" y="58"/>
                </a:lnTo>
                <a:lnTo>
                  <a:pt x="18" y="61"/>
                </a:lnTo>
                <a:lnTo>
                  <a:pt x="14" y="66"/>
                </a:lnTo>
                <a:lnTo>
                  <a:pt x="11" y="53"/>
                </a:lnTo>
                <a:lnTo>
                  <a:pt x="8" y="38"/>
                </a:lnTo>
                <a:lnTo>
                  <a:pt x="3" y="21"/>
                </a:lnTo>
                <a:lnTo>
                  <a:pt x="0" y="6"/>
                </a:lnTo>
                <a:lnTo>
                  <a:pt x="10" y="3"/>
                </a:lnTo>
                <a:lnTo>
                  <a:pt x="22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7" name="Freeform 13"/>
          <p:cNvSpPr>
            <a:spLocks/>
          </p:cNvSpPr>
          <p:nvPr/>
        </p:nvSpPr>
        <p:spPr bwMode="auto">
          <a:xfrm>
            <a:off x="6794449" y="3058196"/>
            <a:ext cx="63750" cy="142205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14" y="0"/>
              </a:cxn>
              <a:cxn ang="0">
                <a:pos x="13" y="7"/>
              </a:cxn>
              <a:cxn ang="0">
                <a:pos x="11" y="13"/>
              </a:cxn>
              <a:cxn ang="0">
                <a:pos x="8" y="20"/>
              </a:cxn>
              <a:cxn ang="0">
                <a:pos x="12" y="33"/>
              </a:cxn>
              <a:cxn ang="0">
                <a:pos x="19" y="43"/>
              </a:cxn>
              <a:cxn ang="0">
                <a:pos x="28" y="52"/>
              </a:cxn>
              <a:cxn ang="0">
                <a:pos x="29" y="61"/>
              </a:cxn>
              <a:cxn ang="0">
                <a:pos x="34" y="69"/>
              </a:cxn>
              <a:cxn ang="0">
                <a:pos x="40" y="77"/>
              </a:cxn>
              <a:cxn ang="0">
                <a:pos x="44" y="83"/>
              </a:cxn>
              <a:cxn ang="0">
                <a:pos x="48" y="88"/>
              </a:cxn>
              <a:cxn ang="0">
                <a:pos x="53" y="90"/>
              </a:cxn>
              <a:cxn ang="0">
                <a:pos x="62" y="91"/>
              </a:cxn>
              <a:cxn ang="0">
                <a:pos x="61" y="97"/>
              </a:cxn>
              <a:cxn ang="0">
                <a:pos x="58" y="103"/>
              </a:cxn>
              <a:cxn ang="0">
                <a:pos x="60" y="111"/>
              </a:cxn>
              <a:cxn ang="0">
                <a:pos x="60" y="112"/>
              </a:cxn>
              <a:cxn ang="0">
                <a:pos x="64" y="112"/>
              </a:cxn>
              <a:cxn ang="0">
                <a:pos x="65" y="111"/>
              </a:cxn>
              <a:cxn ang="0">
                <a:pos x="68" y="112"/>
              </a:cxn>
              <a:cxn ang="0">
                <a:pos x="69" y="112"/>
              </a:cxn>
              <a:cxn ang="0">
                <a:pos x="70" y="113"/>
              </a:cxn>
              <a:cxn ang="0">
                <a:pos x="70" y="119"/>
              </a:cxn>
              <a:cxn ang="0">
                <a:pos x="55" y="122"/>
              </a:cxn>
              <a:cxn ang="0">
                <a:pos x="41" y="125"/>
              </a:cxn>
              <a:cxn ang="0">
                <a:pos x="26" y="127"/>
              </a:cxn>
              <a:cxn ang="0">
                <a:pos x="22" y="103"/>
              </a:cxn>
              <a:cxn ang="0">
                <a:pos x="14" y="78"/>
              </a:cxn>
              <a:cxn ang="0">
                <a:pos x="6" y="53"/>
              </a:cxn>
              <a:cxn ang="0">
                <a:pos x="1" y="28"/>
              </a:cxn>
              <a:cxn ang="0">
                <a:pos x="0" y="4"/>
              </a:cxn>
              <a:cxn ang="0">
                <a:pos x="5" y="4"/>
              </a:cxn>
              <a:cxn ang="0">
                <a:pos x="7" y="3"/>
              </a:cxn>
              <a:cxn ang="0">
                <a:pos x="8" y="1"/>
              </a:cxn>
              <a:cxn ang="0">
                <a:pos x="9" y="1"/>
              </a:cxn>
              <a:cxn ang="0">
                <a:pos x="12" y="0"/>
              </a:cxn>
            </a:cxnLst>
            <a:rect l="0" t="0" r="r" b="b"/>
            <a:pathLst>
              <a:path w="70" h="127">
                <a:moveTo>
                  <a:pt x="12" y="0"/>
                </a:moveTo>
                <a:lnTo>
                  <a:pt x="14" y="0"/>
                </a:lnTo>
                <a:lnTo>
                  <a:pt x="13" y="7"/>
                </a:lnTo>
                <a:lnTo>
                  <a:pt x="11" y="13"/>
                </a:lnTo>
                <a:lnTo>
                  <a:pt x="8" y="20"/>
                </a:lnTo>
                <a:lnTo>
                  <a:pt x="12" y="33"/>
                </a:lnTo>
                <a:lnTo>
                  <a:pt x="19" y="43"/>
                </a:lnTo>
                <a:lnTo>
                  <a:pt x="28" y="52"/>
                </a:lnTo>
                <a:lnTo>
                  <a:pt x="29" y="61"/>
                </a:lnTo>
                <a:lnTo>
                  <a:pt x="34" y="69"/>
                </a:lnTo>
                <a:lnTo>
                  <a:pt x="40" y="77"/>
                </a:lnTo>
                <a:lnTo>
                  <a:pt x="44" y="83"/>
                </a:lnTo>
                <a:lnTo>
                  <a:pt x="48" y="88"/>
                </a:lnTo>
                <a:lnTo>
                  <a:pt x="53" y="90"/>
                </a:lnTo>
                <a:lnTo>
                  <a:pt x="62" y="91"/>
                </a:lnTo>
                <a:lnTo>
                  <a:pt x="61" y="97"/>
                </a:lnTo>
                <a:lnTo>
                  <a:pt x="58" y="103"/>
                </a:lnTo>
                <a:lnTo>
                  <a:pt x="60" y="111"/>
                </a:lnTo>
                <a:lnTo>
                  <a:pt x="60" y="112"/>
                </a:lnTo>
                <a:lnTo>
                  <a:pt x="64" y="112"/>
                </a:lnTo>
                <a:lnTo>
                  <a:pt x="65" y="111"/>
                </a:lnTo>
                <a:lnTo>
                  <a:pt x="68" y="112"/>
                </a:lnTo>
                <a:lnTo>
                  <a:pt x="69" y="112"/>
                </a:lnTo>
                <a:lnTo>
                  <a:pt x="70" y="113"/>
                </a:lnTo>
                <a:lnTo>
                  <a:pt x="70" y="119"/>
                </a:lnTo>
                <a:lnTo>
                  <a:pt x="55" y="122"/>
                </a:lnTo>
                <a:lnTo>
                  <a:pt x="41" y="125"/>
                </a:lnTo>
                <a:lnTo>
                  <a:pt x="26" y="127"/>
                </a:lnTo>
                <a:lnTo>
                  <a:pt x="22" y="103"/>
                </a:lnTo>
                <a:lnTo>
                  <a:pt x="14" y="78"/>
                </a:lnTo>
                <a:lnTo>
                  <a:pt x="6" y="53"/>
                </a:lnTo>
                <a:lnTo>
                  <a:pt x="1" y="28"/>
                </a:lnTo>
                <a:lnTo>
                  <a:pt x="0" y="4"/>
                </a:lnTo>
                <a:lnTo>
                  <a:pt x="5" y="4"/>
                </a:lnTo>
                <a:lnTo>
                  <a:pt x="7" y="3"/>
                </a:lnTo>
                <a:lnTo>
                  <a:pt x="8" y="1"/>
                </a:lnTo>
                <a:lnTo>
                  <a:pt x="9" y="1"/>
                </a:lnTo>
                <a:lnTo>
                  <a:pt x="12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8" name="Freeform 14"/>
          <p:cNvSpPr>
            <a:spLocks/>
          </p:cNvSpPr>
          <p:nvPr/>
        </p:nvSpPr>
        <p:spPr bwMode="auto">
          <a:xfrm>
            <a:off x="6209635" y="2746060"/>
            <a:ext cx="670397" cy="438893"/>
          </a:xfrm>
          <a:custGeom>
            <a:avLst/>
            <a:gdLst/>
            <a:ahLst/>
            <a:cxnLst>
              <a:cxn ang="0">
                <a:pos x="349" y="2"/>
              </a:cxn>
              <a:cxn ang="0">
                <a:pos x="358" y="9"/>
              </a:cxn>
              <a:cxn ang="0">
                <a:pos x="370" y="25"/>
              </a:cxn>
              <a:cxn ang="0">
                <a:pos x="381" y="37"/>
              </a:cxn>
              <a:cxn ang="0">
                <a:pos x="399" y="42"/>
              </a:cxn>
              <a:cxn ang="0">
                <a:pos x="391" y="64"/>
              </a:cxn>
              <a:cxn ang="0">
                <a:pos x="381" y="85"/>
              </a:cxn>
              <a:cxn ang="0">
                <a:pos x="385" y="95"/>
              </a:cxn>
              <a:cxn ang="0">
                <a:pos x="381" y="109"/>
              </a:cxn>
              <a:cxn ang="0">
                <a:pos x="382" y="114"/>
              </a:cxn>
              <a:cxn ang="0">
                <a:pos x="385" y="121"/>
              </a:cxn>
              <a:cxn ang="0">
                <a:pos x="394" y="132"/>
              </a:cxn>
              <a:cxn ang="0">
                <a:pos x="399" y="137"/>
              </a:cxn>
              <a:cxn ang="0">
                <a:pos x="408" y="144"/>
              </a:cxn>
              <a:cxn ang="0">
                <a:pos x="423" y="153"/>
              </a:cxn>
              <a:cxn ang="0">
                <a:pos x="420" y="160"/>
              </a:cxn>
              <a:cxn ang="0">
                <a:pos x="415" y="165"/>
              </a:cxn>
              <a:cxn ang="0">
                <a:pos x="409" y="169"/>
              </a:cxn>
              <a:cxn ang="0">
                <a:pos x="401" y="182"/>
              </a:cxn>
              <a:cxn ang="0">
                <a:pos x="394" y="189"/>
              </a:cxn>
              <a:cxn ang="0">
                <a:pos x="389" y="195"/>
              </a:cxn>
              <a:cxn ang="0">
                <a:pos x="368" y="198"/>
              </a:cxn>
              <a:cxn ang="0">
                <a:pos x="361" y="211"/>
              </a:cxn>
              <a:cxn ang="0">
                <a:pos x="32" y="251"/>
              </a:cxn>
              <a:cxn ang="0">
                <a:pos x="14" y="156"/>
              </a:cxn>
              <a:cxn ang="0">
                <a:pos x="6" y="110"/>
              </a:cxn>
              <a:cxn ang="0">
                <a:pos x="0" y="83"/>
              </a:cxn>
              <a:cxn ang="0">
                <a:pos x="1" y="70"/>
              </a:cxn>
              <a:cxn ang="0">
                <a:pos x="11" y="62"/>
              </a:cxn>
              <a:cxn ang="0">
                <a:pos x="15" y="61"/>
              </a:cxn>
              <a:cxn ang="0">
                <a:pos x="28" y="49"/>
              </a:cxn>
              <a:cxn ang="0">
                <a:pos x="43" y="40"/>
              </a:cxn>
              <a:cxn ang="0">
                <a:pos x="46" y="60"/>
              </a:cxn>
              <a:cxn ang="0">
                <a:pos x="148" y="42"/>
              </a:cxn>
              <a:cxn ang="0">
                <a:pos x="254" y="20"/>
              </a:cxn>
              <a:cxn ang="0">
                <a:pos x="262" y="16"/>
              </a:cxn>
              <a:cxn ang="0">
                <a:pos x="270" y="14"/>
              </a:cxn>
              <a:cxn ang="0">
                <a:pos x="310" y="8"/>
              </a:cxn>
              <a:cxn ang="0">
                <a:pos x="334" y="1"/>
              </a:cxn>
            </a:cxnLst>
            <a:rect l="0" t="0" r="r" b="b"/>
            <a:pathLst>
              <a:path w="423" h="277">
                <a:moveTo>
                  <a:pt x="344" y="0"/>
                </a:moveTo>
                <a:lnTo>
                  <a:pt x="349" y="2"/>
                </a:lnTo>
                <a:lnTo>
                  <a:pt x="354" y="6"/>
                </a:lnTo>
                <a:lnTo>
                  <a:pt x="358" y="9"/>
                </a:lnTo>
                <a:lnTo>
                  <a:pt x="363" y="8"/>
                </a:lnTo>
                <a:lnTo>
                  <a:pt x="370" y="25"/>
                </a:lnTo>
                <a:lnTo>
                  <a:pt x="375" y="32"/>
                </a:lnTo>
                <a:lnTo>
                  <a:pt x="381" y="37"/>
                </a:lnTo>
                <a:lnTo>
                  <a:pt x="389" y="42"/>
                </a:lnTo>
                <a:lnTo>
                  <a:pt x="399" y="42"/>
                </a:lnTo>
                <a:lnTo>
                  <a:pt x="395" y="53"/>
                </a:lnTo>
                <a:lnTo>
                  <a:pt x="391" y="64"/>
                </a:lnTo>
                <a:lnTo>
                  <a:pt x="387" y="76"/>
                </a:lnTo>
                <a:lnTo>
                  <a:pt x="381" y="85"/>
                </a:lnTo>
                <a:lnTo>
                  <a:pt x="381" y="90"/>
                </a:lnTo>
                <a:lnTo>
                  <a:pt x="385" y="95"/>
                </a:lnTo>
                <a:lnTo>
                  <a:pt x="385" y="99"/>
                </a:lnTo>
                <a:lnTo>
                  <a:pt x="381" y="109"/>
                </a:lnTo>
                <a:lnTo>
                  <a:pt x="381" y="110"/>
                </a:lnTo>
                <a:lnTo>
                  <a:pt x="382" y="114"/>
                </a:lnTo>
                <a:lnTo>
                  <a:pt x="383" y="118"/>
                </a:lnTo>
                <a:lnTo>
                  <a:pt x="385" y="121"/>
                </a:lnTo>
                <a:lnTo>
                  <a:pt x="394" y="130"/>
                </a:lnTo>
                <a:lnTo>
                  <a:pt x="394" y="132"/>
                </a:lnTo>
                <a:lnTo>
                  <a:pt x="397" y="135"/>
                </a:lnTo>
                <a:lnTo>
                  <a:pt x="399" y="137"/>
                </a:lnTo>
                <a:lnTo>
                  <a:pt x="403" y="139"/>
                </a:lnTo>
                <a:lnTo>
                  <a:pt x="408" y="144"/>
                </a:lnTo>
                <a:lnTo>
                  <a:pt x="415" y="148"/>
                </a:lnTo>
                <a:lnTo>
                  <a:pt x="423" y="153"/>
                </a:lnTo>
                <a:lnTo>
                  <a:pt x="422" y="158"/>
                </a:lnTo>
                <a:lnTo>
                  <a:pt x="420" y="160"/>
                </a:lnTo>
                <a:lnTo>
                  <a:pt x="418" y="162"/>
                </a:lnTo>
                <a:lnTo>
                  <a:pt x="415" y="165"/>
                </a:lnTo>
                <a:lnTo>
                  <a:pt x="412" y="167"/>
                </a:lnTo>
                <a:lnTo>
                  <a:pt x="409" y="169"/>
                </a:lnTo>
                <a:lnTo>
                  <a:pt x="404" y="176"/>
                </a:lnTo>
                <a:lnTo>
                  <a:pt x="401" y="182"/>
                </a:lnTo>
                <a:lnTo>
                  <a:pt x="397" y="189"/>
                </a:lnTo>
                <a:lnTo>
                  <a:pt x="394" y="189"/>
                </a:lnTo>
                <a:lnTo>
                  <a:pt x="391" y="190"/>
                </a:lnTo>
                <a:lnTo>
                  <a:pt x="389" y="195"/>
                </a:lnTo>
                <a:lnTo>
                  <a:pt x="372" y="195"/>
                </a:lnTo>
                <a:lnTo>
                  <a:pt x="368" y="198"/>
                </a:lnTo>
                <a:lnTo>
                  <a:pt x="366" y="202"/>
                </a:lnTo>
                <a:lnTo>
                  <a:pt x="361" y="211"/>
                </a:lnTo>
                <a:lnTo>
                  <a:pt x="37" y="277"/>
                </a:lnTo>
                <a:lnTo>
                  <a:pt x="32" y="251"/>
                </a:lnTo>
                <a:lnTo>
                  <a:pt x="26" y="222"/>
                </a:lnTo>
                <a:lnTo>
                  <a:pt x="14" y="156"/>
                </a:lnTo>
                <a:lnTo>
                  <a:pt x="9" y="125"/>
                </a:lnTo>
                <a:lnTo>
                  <a:pt x="6" y="110"/>
                </a:lnTo>
                <a:lnTo>
                  <a:pt x="2" y="96"/>
                </a:lnTo>
                <a:lnTo>
                  <a:pt x="0" y="83"/>
                </a:lnTo>
                <a:lnTo>
                  <a:pt x="0" y="74"/>
                </a:lnTo>
                <a:lnTo>
                  <a:pt x="1" y="70"/>
                </a:lnTo>
                <a:lnTo>
                  <a:pt x="9" y="62"/>
                </a:lnTo>
                <a:lnTo>
                  <a:pt x="11" y="62"/>
                </a:lnTo>
                <a:lnTo>
                  <a:pt x="13" y="61"/>
                </a:lnTo>
                <a:lnTo>
                  <a:pt x="15" y="61"/>
                </a:lnTo>
                <a:lnTo>
                  <a:pt x="18" y="60"/>
                </a:lnTo>
                <a:lnTo>
                  <a:pt x="28" y="49"/>
                </a:lnTo>
                <a:lnTo>
                  <a:pt x="35" y="43"/>
                </a:lnTo>
                <a:lnTo>
                  <a:pt x="43" y="40"/>
                </a:lnTo>
                <a:lnTo>
                  <a:pt x="46" y="51"/>
                </a:lnTo>
                <a:lnTo>
                  <a:pt x="46" y="60"/>
                </a:lnTo>
                <a:lnTo>
                  <a:pt x="96" y="51"/>
                </a:lnTo>
                <a:lnTo>
                  <a:pt x="148" y="42"/>
                </a:lnTo>
                <a:lnTo>
                  <a:pt x="200" y="32"/>
                </a:lnTo>
                <a:lnTo>
                  <a:pt x="254" y="20"/>
                </a:lnTo>
                <a:lnTo>
                  <a:pt x="259" y="19"/>
                </a:lnTo>
                <a:lnTo>
                  <a:pt x="262" y="16"/>
                </a:lnTo>
                <a:lnTo>
                  <a:pt x="266" y="15"/>
                </a:lnTo>
                <a:lnTo>
                  <a:pt x="270" y="14"/>
                </a:lnTo>
                <a:lnTo>
                  <a:pt x="290" y="12"/>
                </a:lnTo>
                <a:lnTo>
                  <a:pt x="310" y="8"/>
                </a:lnTo>
                <a:lnTo>
                  <a:pt x="323" y="5"/>
                </a:lnTo>
                <a:lnTo>
                  <a:pt x="334" y="1"/>
                </a:lnTo>
                <a:lnTo>
                  <a:pt x="344" y="0"/>
                </a:lnTo>
                <a:close/>
              </a:path>
            </a:pathLst>
          </a:custGeom>
          <a:solidFill>
            <a:srgbClr val="FF0000"/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9" name="Freeform 15"/>
          <p:cNvSpPr>
            <a:spLocks/>
          </p:cNvSpPr>
          <p:nvPr/>
        </p:nvSpPr>
        <p:spPr bwMode="auto">
          <a:xfrm>
            <a:off x="6282538" y="2259635"/>
            <a:ext cx="694170" cy="616351"/>
          </a:xfrm>
          <a:custGeom>
            <a:avLst/>
            <a:gdLst/>
            <a:ahLst/>
            <a:cxnLst>
              <a:cxn ang="0">
                <a:pos x="366" y="6"/>
              </a:cxn>
              <a:cxn ang="0">
                <a:pos x="366" y="17"/>
              </a:cxn>
              <a:cxn ang="0">
                <a:pos x="371" y="34"/>
              </a:cxn>
              <a:cxn ang="0">
                <a:pos x="380" y="55"/>
              </a:cxn>
              <a:cxn ang="0">
                <a:pos x="379" y="78"/>
              </a:cxn>
              <a:cxn ang="0">
                <a:pos x="387" y="104"/>
              </a:cxn>
              <a:cxn ang="0">
                <a:pos x="393" y="131"/>
              </a:cxn>
              <a:cxn ang="0">
                <a:pos x="395" y="131"/>
              </a:cxn>
              <a:cxn ang="0">
                <a:pos x="398" y="127"/>
              </a:cxn>
              <a:cxn ang="0">
                <a:pos x="408" y="148"/>
              </a:cxn>
              <a:cxn ang="0">
                <a:pos x="419" y="197"/>
              </a:cxn>
              <a:cxn ang="0">
                <a:pos x="421" y="203"/>
              </a:cxn>
              <a:cxn ang="0">
                <a:pos x="419" y="263"/>
              </a:cxn>
              <a:cxn ang="0">
                <a:pos x="424" y="277"/>
              </a:cxn>
              <a:cxn ang="0">
                <a:pos x="433" y="330"/>
              </a:cxn>
              <a:cxn ang="0">
                <a:pos x="436" y="350"/>
              </a:cxn>
              <a:cxn ang="0">
                <a:pos x="438" y="371"/>
              </a:cxn>
              <a:cxn ang="0">
                <a:pos x="435" y="384"/>
              </a:cxn>
              <a:cxn ang="0">
                <a:pos x="424" y="389"/>
              </a:cxn>
              <a:cxn ang="0">
                <a:pos x="419" y="379"/>
              </a:cxn>
              <a:cxn ang="0">
                <a:pos x="416" y="369"/>
              </a:cxn>
              <a:cxn ang="0">
                <a:pos x="335" y="341"/>
              </a:cxn>
              <a:cxn ang="0">
                <a:pos x="319" y="313"/>
              </a:cxn>
              <a:cxn ang="0">
                <a:pos x="306" y="308"/>
              </a:cxn>
              <a:cxn ang="0">
                <a:pos x="301" y="301"/>
              </a:cxn>
              <a:cxn ang="0">
                <a:pos x="264" y="311"/>
              </a:cxn>
              <a:cxn ang="0">
                <a:pos x="185" y="328"/>
              </a:cxn>
              <a:cxn ang="0">
                <a:pos x="46" y="355"/>
              </a:cxn>
              <a:cxn ang="0">
                <a:pos x="3" y="356"/>
              </a:cxn>
              <a:cxn ang="0">
                <a:pos x="1" y="343"/>
              </a:cxn>
              <a:cxn ang="0">
                <a:pos x="10" y="334"/>
              </a:cxn>
              <a:cxn ang="0">
                <a:pos x="25" y="313"/>
              </a:cxn>
              <a:cxn ang="0">
                <a:pos x="40" y="295"/>
              </a:cxn>
              <a:cxn ang="0">
                <a:pos x="44" y="290"/>
              </a:cxn>
              <a:cxn ang="0">
                <a:pos x="50" y="281"/>
              </a:cxn>
              <a:cxn ang="0">
                <a:pos x="46" y="267"/>
              </a:cxn>
              <a:cxn ang="0">
                <a:pos x="41" y="256"/>
              </a:cxn>
              <a:cxn ang="0">
                <a:pos x="33" y="251"/>
              </a:cxn>
              <a:cxn ang="0">
                <a:pos x="31" y="239"/>
              </a:cxn>
              <a:cxn ang="0">
                <a:pos x="55" y="229"/>
              </a:cxn>
              <a:cxn ang="0">
                <a:pos x="93" y="217"/>
              </a:cxn>
              <a:cxn ang="0">
                <a:pos x="122" y="222"/>
              </a:cxn>
              <a:cxn ang="0">
                <a:pos x="156" y="214"/>
              </a:cxn>
              <a:cxn ang="0">
                <a:pos x="194" y="186"/>
              </a:cxn>
              <a:cxn ang="0">
                <a:pos x="210" y="178"/>
              </a:cxn>
              <a:cxn ang="0">
                <a:pos x="204" y="150"/>
              </a:cxn>
              <a:cxn ang="0">
                <a:pos x="213" y="136"/>
              </a:cxn>
              <a:cxn ang="0">
                <a:pos x="208" y="131"/>
              </a:cxn>
              <a:cxn ang="0">
                <a:pos x="202" y="125"/>
              </a:cxn>
              <a:cxn ang="0">
                <a:pos x="196" y="130"/>
              </a:cxn>
              <a:cxn ang="0">
                <a:pos x="208" y="108"/>
              </a:cxn>
              <a:cxn ang="0">
                <a:pos x="222" y="84"/>
              </a:cxn>
              <a:cxn ang="0">
                <a:pos x="231" y="67"/>
              </a:cxn>
              <a:cxn ang="0">
                <a:pos x="268" y="26"/>
              </a:cxn>
              <a:cxn ang="0">
                <a:pos x="324" y="12"/>
              </a:cxn>
            </a:cxnLst>
            <a:rect l="0" t="0" r="r" b="b"/>
            <a:pathLst>
              <a:path w="438" h="389">
                <a:moveTo>
                  <a:pt x="363" y="0"/>
                </a:moveTo>
                <a:lnTo>
                  <a:pt x="366" y="4"/>
                </a:lnTo>
                <a:lnTo>
                  <a:pt x="366" y="6"/>
                </a:lnTo>
                <a:lnTo>
                  <a:pt x="365" y="8"/>
                </a:lnTo>
                <a:lnTo>
                  <a:pt x="365" y="14"/>
                </a:lnTo>
                <a:lnTo>
                  <a:pt x="366" y="17"/>
                </a:lnTo>
                <a:lnTo>
                  <a:pt x="369" y="18"/>
                </a:lnTo>
                <a:lnTo>
                  <a:pt x="371" y="22"/>
                </a:lnTo>
                <a:lnTo>
                  <a:pt x="371" y="34"/>
                </a:lnTo>
                <a:lnTo>
                  <a:pt x="374" y="41"/>
                </a:lnTo>
                <a:lnTo>
                  <a:pt x="378" y="47"/>
                </a:lnTo>
                <a:lnTo>
                  <a:pt x="380" y="55"/>
                </a:lnTo>
                <a:lnTo>
                  <a:pt x="383" y="64"/>
                </a:lnTo>
                <a:lnTo>
                  <a:pt x="383" y="68"/>
                </a:lnTo>
                <a:lnTo>
                  <a:pt x="379" y="78"/>
                </a:lnTo>
                <a:lnTo>
                  <a:pt x="379" y="82"/>
                </a:lnTo>
                <a:lnTo>
                  <a:pt x="383" y="94"/>
                </a:lnTo>
                <a:lnTo>
                  <a:pt x="387" y="104"/>
                </a:lnTo>
                <a:lnTo>
                  <a:pt x="391" y="117"/>
                </a:lnTo>
                <a:lnTo>
                  <a:pt x="391" y="130"/>
                </a:lnTo>
                <a:lnTo>
                  <a:pt x="393" y="131"/>
                </a:lnTo>
                <a:lnTo>
                  <a:pt x="394" y="132"/>
                </a:lnTo>
                <a:lnTo>
                  <a:pt x="394" y="131"/>
                </a:lnTo>
                <a:lnTo>
                  <a:pt x="395" y="131"/>
                </a:lnTo>
                <a:lnTo>
                  <a:pt x="397" y="130"/>
                </a:lnTo>
                <a:lnTo>
                  <a:pt x="397" y="129"/>
                </a:lnTo>
                <a:lnTo>
                  <a:pt x="398" y="127"/>
                </a:lnTo>
                <a:lnTo>
                  <a:pt x="400" y="127"/>
                </a:lnTo>
                <a:lnTo>
                  <a:pt x="402" y="130"/>
                </a:lnTo>
                <a:lnTo>
                  <a:pt x="408" y="148"/>
                </a:lnTo>
                <a:lnTo>
                  <a:pt x="413" y="171"/>
                </a:lnTo>
                <a:lnTo>
                  <a:pt x="416" y="195"/>
                </a:lnTo>
                <a:lnTo>
                  <a:pt x="419" y="197"/>
                </a:lnTo>
                <a:lnTo>
                  <a:pt x="420" y="200"/>
                </a:lnTo>
                <a:lnTo>
                  <a:pt x="421" y="201"/>
                </a:lnTo>
                <a:lnTo>
                  <a:pt x="421" y="203"/>
                </a:lnTo>
                <a:lnTo>
                  <a:pt x="419" y="220"/>
                </a:lnTo>
                <a:lnTo>
                  <a:pt x="417" y="241"/>
                </a:lnTo>
                <a:lnTo>
                  <a:pt x="419" y="263"/>
                </a:lnTo>
                <a:lnTo>
                  <a:pt x="420" y="266"/>
                </a:lnTo>
                <a:lnTo>
                  <a:pt x="422" y="270"/>
                </a:lnTo>
                <a:lnTo>
                  <a:pt x="424" y="277"/>
                </a:lnTo>
                <a:lnTo>
                  <a:pt x="427" y="293"/>
                </a:lnTo>
                <a:lnTo>
                  <a:pt x="429" y="312"/>
                </a:lnTo>
                <a:lnTo>
                  <a:pt x="433" y="330"/>
                </a:lnTo>
                <a:lnTo>
                  <a:pt x="435" y="340"/>
                </a:lnTo>
                <a:lnTo>
                  <a:pt x="437" y="346"/>
                </a:lnTo>
                <a:lnTo>
                  <a:pt x="436" y="350"/>
                </a:lnTo>
                <a:lnTo>
                  <a:pt x="433" y="355"/>
                </a:lnTo>
                <a:lnTo>
                  <a:pt x="427" y="361"/>
                </a:lnTo>
                <a:lnTo>
                  <a:pt x="438" y="371"/>
                </a:lnTo>
                <a:lnTo>
                  <a:pt x="438" y="378"/>
                </a:lnTo>
                <a:lnTo>
                  <a:pt x="437" y="382"/>
                </a:lnTo>
                <a:lnTo>
                  <a:pt x="435" y="384"/>
                </a:lnTo>
                <a:lnTo>
                  <a:pt x="433" y="385"/>
                </a:lnTo>
                <a:lnTo>
                  <a:pt x="429" y="386"/>
                </a:lnTo>
                <a:lnTo>
                  <a:pt x="424" y="389"/>
                </a:lnTo>
                <a:lnTo>
                  <a:pt x="422" y="388"/>
                </a:lnTo>
                <a:lnTo>
                  <a:pt x="420" y="383"/>
                </a:lnTo>
                <a:lnTo>
                  <a:pt x="419" y="379"/>
                </a:lnTo>
                <a:lnTo>
                  <a:pt x="417" y="377"/>
                </a:lnTo>
                <a:lnTo>
                  <a:pt x="417" y="371"/>
                </a:lnTo>
                <a:lnTo>
                  <a:pt x="416" y="369"/>
                </a:lnTo>
                <a:lnTo>
                  <a:pt x="387" y="361"/>
                </a:lnTo>
                <a:lnTo>
                  <a:pt x="362" y="350"/>
                </a:lnTo>
                <a:lnTo>
                  <a:pt x="335" y="341"/>
                </a:lnTo>
                <a:lnTo>
                  <a:pt x="330" y="336"/>
                </a:lnTo>
                <a:lnTo>
                  <a:pt x="323" y="315"/>
                </a:lnTo>
                <a:lnTo>
                  <a:pt x="319" y="313"/>
                </a:lnTo>
                <a:lnTo>
                  <a:pt x="316" y="313"/>
                </a:lnTo>
                <a:lnTo>
                  <a:pt x="309" y="311"/>
                </a:lnTo>
                <a:lnTo>
                  <a:pt x="306" y="308"/>
                </a:lnTo>
                <a:lnTo>
                  <a:pt x="303" y="306"/>
                </a:lnTo>
                <a:lnTo>
                  <a:pt x="302" y="302"/>
                </a:lnTo>
                <a:lnTo>
                  <a:pt x="301" y="301"/>
                </a:lnTo>
                <a:lnTo>
                  <a:pt x="294" y="301"/>
                </a:lnTo>
                <a:lnTo>
                  <a:pt x="285" y="304"/>
                </a:lnTo>
                <a:lnTo>
                  <a:pt x="264" y="311"/>
                </a:lnTo>
                <a:lnTo>
                  <a:pt x="245" y="314"/>
                </a:lnTo>
                <a:lnTo>
                  <a:pt x="228" y="319"/>
                </a:lnTo>
                <a:lnTo>
                  <a:pt x="185" y="328"/>
                </a:lnTo>
                <a:lnTo>
                  <a:pt x="139" y="337"/>
                </a:lnTo>
                <a:lnTo>
                  <a:pt x="93" y="347"/>
                </a:lnTo>
                <a:lnTo>
                  <a:pt x="46" y="355"/>
                </a:lnTo>
                <a:lnTo>
                  <a:pt x="2" y="361"/>
                </a:lnTo>
                <a:lnTo>
                  <a:pt x="3" y="358"/>
                </a:lnTo>
                <a:lnTo>
                  <a:pt x="3" y="356"/>
                </a:lnTo>
                <a:lnTo>
                  <a:pt x="0" y="349"/>
                </a:lnTo>
                <a:lnTo>
                  <a:pt x="0" y="347"/>
                </a:lnTo>
                <a:lnTo>
                  <a:pt x="1" y="343"/>
                </a:lnTo>
                <a:lnTo>
                  <a:pt x="2" y="341"/>
                </a:lnTo>
                <a:lnTo>
                  <a:pt x="7" y="336"/>
                </a:lnTo>
                <a:lnTo>
                  <a:pt x="10" y="334"/>
                </a:lnTo>
                <a:lnTo>
                  <a:pt x="13" y="330"/>
                </a:lnTo>
                <a:lnTo>
                  <a:pt x="18" y="325"/>
                </a:lnTo>
                <a:lnTo>
                  <a:pt x="25" y="313"/>
                </a:lnTo>
                <a:lnTo>
                  <a:pt x="39" y="299"/>
                </a:lnTo>
                <a:lnTo>
                  <a:pt x="40" y="297"/>
                </a:lnTo>
                <a:lnTo>
                  <a:pt x="40" y="295"/>
                </a:lnTo>
                <a:lnTo>
                  <a:pt x="41" y="293"/>
                </a:lnTo>
                <a:lnTo>
                  <a:pt x="43" y="292"/>
                </a:lnTo>
                <a:lnTo>
                  <a:pt x="44" y="290"/>
                </a:lnTo>
                <a:lnTo>
                  <a:pt x="46" y="287"/>
                </a:lnTo>
                <a:lnTo>
                  <a:pt x="48" y="284"/>
                </a:lnTo>
                <a:lnTo>
                  <a:pt x="50" y="281"/>
                </a:lnTo>
                <a:lnTo>
                  <a:pt x="50" y="276"/>
                </a:lnTo>
                <a:lnTo>
                  <a:pt x="48" y="271"/>
                </a:lnTo>
                <a:lnTo>
                  <a:pt x="46" y="267"/>
                </a:lnTo>
                <a:lnTo>
                  <a:pt x="44" y="263"/>
                </a:lnTo>
                <a:lnTo>
                  <a:pt x="45" y="257"/>
                </a:lnTo>
                <a:lnTo>
                  <a:pt x="41" y="256"/>
                </a:lnTo>
                <a:lnTo>
                  <a:pt x="39" y="253"/>
                </a:lnTo>
                <a:lnTo>
                  <a:pt x="37" y="252"/>
                </a:lnTo>
                <a:lnTo>
                  <a:pt x="33" y="251"/>
                </a:lnTo>
                <a:lnTo>
                  <a:pt x="32" y="249"/>
                </a:lnTo>
                <a:lnTo>
                  <a:pt x="31" y="245"/>
                </a:lnTo>
                <a:lnTo>
                  <a:pt x="31" y="239"/>
                </a:lnTo>
                <a:lnTo>
                  <a:pt x="36" y="236"/>
                </a:lnTo>
                <a:lnTo>
                  <a:pt x="41" y="234"/>
                </a:lnTo>
                <a:lnTo>
                  <a:pt x="55" y="229"/>
                </a:lnTo>
                <a:lnTo>
                  <a:pt x="65" y="224"/>
                </a:lnTo>
                <a:lnTo>
                  <a:pt x="78" y="220"/>
                </a:lnTo>
                <a:lnTo>
                  <a:pt x="93" y="217"/>
                </a:lnTo>
                <a:lnTo>
                  <a:pt x="109" y="217"/>
                </a:lnTo>
                <a:lnTo>
                  <a:pt x="118" y="220"/>
                </a:lnTo>
                <a:lnTo>
                  <a:pt x="122" y="222"/>
                </a:lnTo>
                <a:lnTo>
                  <a:pt x="126" y="223"/>
                </a:lnTo>
                <a:lnTo>
                  <a:pt x="145" y="216"/>
                </a:lnTo>
                <a:lnTo>
                  <a:pt x="156" y="214"/>
                </a:lnTo>
                <a:lnTo>
                  <a:pt x="168" y="214"/>
                </a:lnTo>
                <a:lnTo>
                  <a:pt x="182" y="201"/>
                </a:lnTo>
                <a:lnTo>
                  <a:pt x="194" y="186"/>
                </a:lnTo>
                <a:lnTo>
                  <a:pt x="201" y="181"/>
                </a:lnTo>
                <a:lnTo>
                  <a:pt x="206" y="180"/>
                </a:lnTo>
                <a:lnTo>
                  <a:pt x="210" y="178"/>
                </a:lnTo>
                <a:lnTo>
                  <a:pt x="210" y="166"/>
                </a:lnTo>
                <a:lnTo>
                  <a:pt x="208" y="157"/>
                </a:lnTo>
                <a:lnTo>
                  <a:pt x="204" y="150"/>
                </a:lnTo>
                <a:lnTo>
                  <a:pt x="206" y="144"/>
                </a:lnTo>
                <a:lnTo>
                  <a:pt x="209" y="139"/>
                </a:lnTo>
                <a:lnTo>
                  <a:pt x="213" y="136"/>
                </a:lnTo>
                <a:lnTo>
                  <a:pt x="214" y="130"/>
                </a:lnTo>
                <a:lnTo>
                  <a:pt x="209" y="132"/>
                </a:lnTo>
                <a:lnTo>
                  <a:pt x="208" y="131"/>
                </a:lnTo>
                <a:lnTo>
                  <a:pt x="206" y="130"/>
                </a:lnTo>
                <a:lnTo>
                  <a:pt x="206" y="129"/>
                </a:lnTo>
                <a:lnTo>
                  <a:pt x="202" y="125"/>
                </a:lnTo>
                <a:lnTo>
                  <a:pt x="200" y="125"/>
                </a:lnTo>
                <a:lnTo>
                  <a:pt x="199" y="127"/>
                </a:lnTo>
                <a:lnTo>
                  <a:pt x="196" y="130"/>
                </a:lnTo>
                <a:lnTo>
                  <a:pt x="196" y="122"/>
                </a:lnTo>
                <a:lnTo>
                  <a:pt x="201" y="115"/>
                </a:lnTo>
                <a:lnTo>
                  <a:pt x="208" y="108"/>
                </a:lnTo>
                <a:lnTo>
                  <a:pt x="216" y="101"/>
                </a:lnTo>
                <a:lnTo>
                  <a:pt x="222" y="94"/>
                </a:lnTo>
                <a:lnTo>
                  <a:pt x="222" y="84"/>
                </a:lnTo>
                <a:lnTo>
                  <a:pt x="224" y="78"/>
                </a:lnTo>
                <a:lnTo>
                  <a:pt x="228" y="74"/>
                </a:lnTo>
                <a:lnTo>
                  <a:pt x="231" y="67"/>
                </a:lnTo>
                <a:lnTo>
                  <a:pt x="245" y="46"/>
                </a:lnTo>
                <a:lnTo>
                  <a:pt x="256" y="34"/>
                </a:lnTo>
                <a:lnTo>
                  <a:pt x="268" y="26"/>
                </a:lnTo>
                <a:lnTo>
                  <a:pt x="284" y="20"/>
                </a:lnTo>
                <a:lnTo>
                  <a:pt x="303" y="15"/>
                </a:lnTo>
                <a:lnTo>
                  <a:pt x="324" y="12"/>
                </a:lnTo>
                <a:lnTo>
                  <a:pt x="344" y="7"/>
                </a:lnTo>
                <a:lnTo>
                  <a:pt x="363" y="0"/>
                </a:lnTo>
                <a:close/>
              </a:path>
            </a:pathLst>
          </a:custGeom>
          <a:solidFill>
            <a:srgbClr val="FF0000"/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0" name="Freeform 16"/>
          <p:cNvSpPr>
            <a:spLocks/>
          </p:cNvSpPr>
          <p:nvPr/>
        </p:nvSpPr>
        <p:spPr bwMode="auto">
          <a:xfrm>
            <a:off x="7097157" y="2796761"/>
            <a:ext cx="50715" cy="25351"/>
          </a:xfrm>
          <a:custGeom>
            <a:avLst/>
            <a:gdLst/>
            <a:ahLst/>
            <a:cxnLst>
              <a:cxn ang="0">
                <a:pos x="23" y="0"/>
              </a:cxn>
              <a:cxn ang="0">
                <a:pos x="32" y="0"/>
              </a:cxn>
              <a:cxn ang="0">
                <a:pos x="27" y="3"/>
              </a:cxn>
              <a:cxn ang="0">
                <a:pos x="22" y="9"/>
              </a:cxn>
              <a:cxn ang="0">
                <a:pos x="18" y="14"/>
              </a:cxn>
              <a:cxn ang="0">
                <a:pos x="12" y="16"/>
              </a:cxn>
              <a:cxn ang="0">
                <a:pos x="9" y="16"/>
              </a:cxn>
              <a:cxn ang="0">
                <a:pos x="2" y="12"/>
              </a:cxn>
              <a:cxn ang="0">
                <a:pos x="0" y="10"/>
              </a:cxn>
              <a:cxn ang="0">
                <a:pos x="0" y="9"/>
              </a:cxn>
              <a:cxn ang="0">
                <a:pos x="1" y="8"/>
              </a:cxn>
              <a:cxn ang="0">
                <a:pos x="6" y="5"/>
              </a:cxn>
              <a:cxn ang="0">
                <a:pos x="7" y="4"/>
              </a:cxn>
              <a:cxn ang="0">
                <a:pos x="14" y="4"/>
              </a:cxn>
              <a:cxn ang="0">
                <a:pos x="23" y="0"/>
              </a:cxn>
            </a:cxnLst>
            <a:rect l="0" t="0" r="r" b="b"/>
            <a:pathLst>
              <a:path w="32" h="16">
                <a:moveTo>
                  <a:pt x="23" y="0"/>
                </a:moveTo>
                <a:lnTo>
                  <a:pt x="32" y="0"/>
                </a:lnTo>
                <a:lnTo>
                  <a:pt x="27" y="3"/>
                </a:lnTo>
                <a:lnTo>
                  <a:pt x="22" y="9"/>
                </a:lnTo>
                <a:lnTo>
                  <a:pt x="18" y="14"/>
                </a:lnTo>
                <a:lnTo>
                  <a:pt x="12" y="16"/>
                </a:lnTo>
                <a:lnTo>
                  <a:pt x="9" y="16"/>
                </a:lnTo>
                <a:lnTo>
                  <a:pt x="2" y="12"/>
                </a:lnTo>
                <a:lnTo>
                  <a:pt x="0" y="10"/>
                </a:lnTo>
                <a:lnTo>
                  <a:pt x="0" y="9"/>
                </a:lnTo>
                <a:lnTo>
                  <a:pt x="1" y="8"/>
                </a:lnTo>
                <a:lnTo>
                  <a:pt x="6" y="5"/>
                </a:lnTo>
                <a:lnTo>
                  <a:pt x="7" y="4"/>
                </a:lnTo>
                <a:lnTo>
                  <a:pt x="14" y="4"/>
                </a:lnTo>
                <a:lnTo>
                  <a:pt x="23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1" name="Freeform 17"/>
          <p:cNvSpPr>
            <a:spLocks/>
          </p:cNvSpPr>
          <p:nvPr/>
        </p:nvSpPr>
        <p:spPr bwMode="auto">
          <a:xfrm>
            <a:off x="6949764" y="2804685"/>
            <a:ext cx="148978" cy="99821"/>
          </a:xfrm>
          <a:custGeom>
            <a:avLst/>
            <a:gdLst/>
            <a:ahLst/>
            <a:cxnLst>
              <a:cxn ang="0">
                <a:pos x="87" y="0"/>
              </a:cxn>
              <a:cxn ang="0">
                <a:pos x="86" y="2"/>
              </a:cxn>
              <a:cxn ang="0">
                <a:pos x="86" y="4"/>
              </a:cxn>
              <a:cxn ang="0">
                <a:pos x="84" y="5"/>
              </a:cxn>
              <a:cxn ang="0">
                <a:pos x="83" y="7"/>
              </a:cxn>
              <a:cxn ang="0">
                <a:pos x="80" y="10"/>
              </a:cxn>
              <a:cxn ang="0">
                <a:pos x="80" y="12"/>
              </a:cxn>
              <a:cxn ang="0">
                <a:pos x="81" y="13"/>
              </a:cxn>
              <a:cxn ang="0">
                <a:pos x="83" y="13"/>
              </a:cxn>
              <a:cxn ang="0">
                <a:pos x="86" y="12"/>
              </a:cxn>
              <a:cxn ang="0">
                <a:pos x="94" y="14"/>
              </a:cxn>
              <a:cxn ang="0">
                <a:pos x="93" y="17"/>
              </a:cxn>
              <a:cxn ang="0">
                <a:pos x="93" y="19"/>
              </a:cxn>
              <a:cxn ang="0">
                <a:pos x="92" y="21"/>
              </a:cxn>
              <a:cxn ang="0">
                <a:pos x="90" y="23"/>
              </a:cxn>
              <a:cxn ang="0">
                <a:pos x="87" y="23"/>
              </a:cxn>
              <a:cxn ang="0">
                <a:pos x="85" y="24"/>
              </a:cxn>
              <a:cxn ang="0">
                <a:pos x="79" y="24"/>
              </a:cxn>
              <a:cxn ang="0">
                <a:pos x="77" y="25"/>
              </a:cxn>
              <a:cxn ang="0">
                <a:pos x="76" y="26"/>
              </a:cxn>
              <a:cxn ang="0">
                <a:pos x="74" y="28"/>
              </a:cxn>
              <a:cxn ang="0">
                <a:pos x="74" y="30"/>
              </a:cxn>
              <a:cxn ang="0">
                <a:pos x="73" y="31"/>
              </a:cxn>
              <a:cxn ang="0">
                <a:pos x="70" y="32"/>
              </a:cxn>
              <a:cxn ang="0">
                <a:pos x="66" y="32"/>
              </a:cxn>
              <a:cxn ang="0">
                <a:pos x="59" y="34"/>
              </a:cxn>
              <a:cxn ang="0">
                <a:pos x="57" y="35"/>
              </a:cxn>
              <a:cxn ang="0">
                <a:pos x="55" y="38"/>
              </a:cxn>
              <a:cxn ang="0">
                <a:pos x="54" y="41"/>
              </a:cxn>
              <a:cxn ang="0">
                <a:pos x="51" y="42"/>
              </a:cxn>
              <a:cxn ang="0">
                <a:pos x="26" y="54"/>
              </a:cxn>
              <a:cxn ang="0">
                <a:pos x="20" y="58"/>
              </a:cxn>
              <a:cxn ang="0">
                <a:pos x="15" y="61"/>
              </a:cxn>
              <a:cxn ang="0">
                <a:pos x="8" y="63"/>
              </a:cxn>
              <a:cxn ang="0">
                <a:pos x="0" y="62"/>
              </a:cxn>
              <a:cxn ang="0">
                <a:pos x="1" y="54"/>
              </a:cxn>
              <a:cxn ang="0">
                <a:pos x="6" y="49"/>
              </a:cxn>
              <a:cxn ang="0">
                <a:pos x="12" y="46"/>
              </a:cxn>
              <a:cxn ang="0">
                <a:pos x="16" y="42"/>
              </a:cxn>
              <a:cxn ang="0">
                <a:pos x="21" y="38"/>
              </a:cxn>
              <a:cxn ang="0">
                <a:pos x="23" y="31"/>
              </a:cxn>
              <a:cxn ang="0">
                <a:pos x="36" y="28"/>
              </a:cxn>
              <a:cxn ang="0">
                <a:pos x="47" y="24"/>
              </a:cxn>
              <a:cxn ang="0">
                <a:pos x="54" y="17"/>
              </a:cxn>
              <a:cxn ang="0">
                <a:pos x="64" y="16"/>
              </a:cxn>
              <a:cxn ang="0">
                <a:pos x="72" y="11"/>
              </a:cxn>
              <a:cxn ang="0">
                <a:pos x="80" y="5"/>
              </a:cxn>
              <a:cxn ang="0">
                <a:pos x="87" y="0"/>
              </a:cxn>
            </a:cxnLst>
            <a:rect l="0" t="0" r="r" b="b"/>
            <a:pathLst>
              <a:path w="94" h="63">
                <a:moveTo>
                  <a:pt x="87" y="0"/>
                </a:moveTo>
                <a:lnTo>
                  <a:pt x="86" y="2"/>
                </a:lnTo>
                <a:lnTo>
                  <a:pt x="86" y="4"/>
                </a:lnTo>
                <a:lnTo>
                  <a:pt x="84" y="5"/>
                </a:lnTo>
                <a:lnTo>
                  <a:pt x="83" y="7"/>
                </a:lnTo>
                <a:lnTo>
                  <a:pt x="80" y="10"/>
                </a:lnTo>
                <a:lnTo>
                  <a:pt x="80" y="12"/>
                </a:lnTo>
                <a:lnTo>
                  <a:pt x="81" y="13"/>
                </a:lnTo>
                <a:lnTo>
                  <a:pt x="83" y="13"/>
                </a:lnTo>
                <a:lnTo>
                  <a:pt x="86" y="12"/>
                </a:lnTo>
                <a:lnTo>
                  <a:pt x="94" y="14"/>
                </a:lnTo>
                <a:lnTo>
                  <a:pt x="93" y="17"/>
                </a:lnTo>
                <a:lnTo>
                  <a:pt x="93" y="19"/>
                </a:lnTo>
                <a:lnTo>
                  <a:pt x="92" y="21"/>
                </a:lnTo>
                <a:lnTo>
                  <a:pt x="90" y="23"/>
                </a:lnTo>
                <a:lnTo>
                  <a:pt x="87" y="23"/>
                </a:lnTo>
                <a:lnTo>
                  <a:pt x="85" y="24"/>
                </a:lnTo>
                <a:lnTo>
                  <a:pt x="79" y="24"/>
                </a:lnTo>
                <a:lnTo>
                  <a:pt x="77" y="25"/>
                </a:lnTo>
                <a:lnTo>
                  <a:pt x="76" y="26"/>
                </a:lnTo>
                <a:lnTo>
                  <a:pt x="74" y="28"/>
                </a:lnTo>
                <a:lnTo>
                  <a:pt x="74" y="30"/>
                </a:lnTo>
                <a:lnTo>
                  <a:pt x="73" y="31"/>
                </a:lnTo>
                <a:lnTo>
                  <a:pt x="70" y="32"/>
                </a:lnTo>
                <a:lnTo>
                  <a:pt x="66" y="32"/>
                </a:lnTo>
                <a:lnTo>
                  <a:pt x="59" y="34"/>
                </a:lnTo>
                <a:lnTo>
                  <a:pt x="57" y="35"/>
                </a:lnTo>
                <a:lnTo>
                  <a:pt x="55" y="38"/>
                </a:lnTo>
                <a:lnTo>
                  <a:pt x="54" y="41"/>
                </a:lnTo>
                <a:lnTo>
                  <a:pt x="51" y="42"/>
                </a:lnTo>
                <a:lnTo>
                  <a:pt x="26" y="54"/>
                </a:lnTo>
                <a:lnTo>
                  <a:pt x="20" y="58"/>
                </a:lnTo>
                <a:lnTo>
                  <a:pt x="15" y="61"/>
                </a:lnTo>
                <a:lnTo>
                  <a:pt x="8" y="63"/>
                </a:lnTo>
                <a:lnTo>
                  <a:pt x="0" y="62"/>
                </a:lnTo>
                <a:lnTo>
                  <a:pt x="1" y="54"/>
                </a:lnTo>
                <a:lnTo>
                  <a:pt x="6" y="49"/>
                </a:lnTo>
                <a:lnTo>
                  <a:pt x="12" y="46"/>
                </a:lnTo>
                <a:lnTo>
                  <a:pt x="16" y="42"/>
                </a:lnTo>
                <a:lnTo>
                  <a:pt x="21" y="38"/>
                </a:lnTo>
                <a:lnTo>
                  <a:pt x="23" y="31"/>
                </a:lnTo>
                <a:lnTo>
                  <a:pt x="36" y="28"/>
                </a:lnTo>
                <a:lnTo>
                  <a:pt x="47" y="24"/>
                </a:lnTo>
                <a:lnTo>
                  <a:pt x="54" y="17"/>
                </a:lnTo>
                <a:lnTo>
                  <a:pt x="64" y="16"/>
                </a:lnTo>
                <a:lnTo>
                  <a:pt x="72" y="11"/>
                </a:lnTo>
                <a:lnTo>
                  <a:pt x="80" y="5"/>
                </a:lnTo>
                <a:lnTo>
                  <a:pt x="87" y="0"/>
                </a:lnTo>
                <a:close/>
              </a:path>
            </a:pathLst>
          </a:custGeom>
          <a:solidFill>
            <a:srgbClr val="FF000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2" name="Freeform 18"/>
          <p:cNvSpPr>
            <a:spLocks/>
          </p:cNvSpPr>
          <p:nvPr/>
        </p:nvSpPr>
        <p:spPr bwMode="auto">
          <a:xfrm>
            <a:off x="6959274" y="2647822"/>
            <a:ext cx="191769" cy="188550"/>
          </a:xfrm>
          <a:custGeom>
            <a:avLst/>
            <a:gdLst/>
            <a:ahLst/>
            <a:cxnLst>
              <a:cxn ang="0">
                <a:pos x="107" y="0"/>
              </a:cxn>
              <a:cxn ang="0">
                <a:pos x="110" y="14"/>
              </a:cxn>
              <a:cxn ang="0">
                <a:pos x="115" y="28"/>
              </a:cxn>
              <a:cxn ang="0">
                <a:pos x="119" y="43"/>
              </a:cxn>
              <a:cxn ang="0">
                <a:pos x="121" y="60"/>
              </a:cxn>
              <a:cxn ang="0">
                <a:pos x="113" y="61"/>
              </a:cxn>
              <a:cxn ang="0">
                <a:pos x="107" y="63"/>
              </a:cxn>
              <a:cxn ang="0">
                <a:pos x="101" y="67"/>
              </a:cxn>
              <a:cxn ang="0">
                <a:pos x="96" y="70"/>
              </a:cxn>
              <a:cxn ang="0">
                <a:pos x="91" y="70"/>
              </a:cxn>
              <a:cxn ang="0">
                <a:pos x="85" y="66"/>
              </a:cxn>
              <a:cxn ang="0">
                <a:pos x="85" y="68"/>
              </a:cxn>
              <a:cxn ang="0">
                <a:pos x="86" y="70"/>
              </a:cxn>
              <a:cxn ang="0">
                <a:pos x="87" y="71"/>
              </a:cxn>
              <a:cxn ang="0">
                <a:pos x="87" y="73"/>
              </a:cxn>
              <a:cxn ang="0">
                <a:pos x="86" y="74"/>
              </a:cxn>
              <a:cxn ang="0">
                <a:pos x="85" y="76"/>
              </a:cxn>
              <a:cxn ang="0">
                <a:pos x="71" y="80"/>
              </a:cxn>
              <a:cxn ang="0">
                <a:pos x="59" y="82"/>
              </a:cxn>
              <a:cxn ang="0">
                <a:pos x="48" y="88"/>
              </a:cxn>
              <a:cxn ang="0">
                <a:pos x="46" y="90"/>
              </a:cxn>
              <a:cxn ang="0">
                <a:pos x="45" y="91"/>
              </a:cxn>
              <a:cxn ang="0">
                <a:pos x="43" y="96"/>
              </a:cxn>
              <a:cxn ang="0">
                <a:pos x="34" y="96"/>
              </a:cxn>
              <a:cxn ang="0">
                <a:pos x="32" y="97"/>
              </a:cxn>
              <a:cxn ang="0">
                <a:pos x="32" y="103"/>
              </a:cxn>
              <a:cxn ang="0">
                <a:pos x="30" y="105"/>
              </a:cxn>
              <a:cxn ang="0">
                <a:pos x="28" y="105"/>
              </a:cxn>
              <a:cxn ang="0">
                <a:pos x="25" y="106"/>
              </a:cxn>
              <a:cxn ang="0">
                <a:pos x="24" y="106"/>
              </a:cxn>
              <a:cxn ang="0">
                <a:pos x="21" y="110"/>
              </a:cxn>
              <a:cxn ang="0">
                <a:pos x="20" y="112"/>
              </a:cxn>
              <a:cxn ang="0">
                <a:pos x="15" y="117"/>
              </a:cxn>
              <a:cxn ang="0">
                <a:pos x="11" y="119"/>
              </a:cxn>
              <a:cxn ang="0">
                <a:pos x="9" y="119"/>
              </a:cxn>
              <a:cxn ang="0">
                <a:pos x="6" y="116"/>
              </a:cxn>
              <a:cxn ang="0">
                <a:pos x="6" y="111"/>
              </a:cxn>
              <a:cxn ang="0">
                <a:pos x="7" y="110"/>
              </a:cxn>
              <a:cxn ang="0">
                <a:pos x="8" y="110"/>
              </a:cxn>
              <a:cxn ang="0">
                <a:pos x="10" y="109"/>
              </a:cxn>
              <a:cxn ang="0">
                <a:pos x="11" y="109"/>
              </a:cxn>
              <a:cxn ang="0">
                <a:pos x="14" y="106"/>
              </a:cxn>
              <a:cxn ang="0">
                <a:pos x="14" y="104"/>
              </a:cxn>
              <a:cxn ang="0">
                <a:pos x="8" y="78"/>
              </a:cxn>
              <a:cxn ang="0">
                <a:pos x="3" y="54"/>
              </a:cxn>
              <a:cxn ang="0">
                <a:pos x="0" y="26"/>
              </a:cxn>
              <a:cxn ang="0">
                <a:pos x="55" y="13"/>
              </a:cxn>
              <a:cxn ang="0">
                <a:pos x="107" y="0"/>
              </a:cxn>
            </a:cxnLst>
            <a:rect l="0" t="0" r="r" b="b"/>
            <a:pathLst>
              <a:path w="121" h="119">
                <a:moveTo>
                  <a:pt x="107" y="0"/>
                </a:moveTo>
                <a:lnTo>
                  <a:pt x="110" y="14"/>
                </a:lnTo>
                <a:lnTo>
                  <a:pt x="115" y="28"/>
                </a:lnTo>
                <a:lnTo>
                  <a:pt x="119" y="43"/>
                </a:lnTo>
                <a:lnTo>
                  <a:pt x="121" y="60"/>
                </a:lnTo>
                <a:lnTo>
                  <a:pt x="113" y="61"/>
                </a:lnTo>
                <a:lnTo>
                  <a:pt x="107" y="63"/>
                </a:lnTo>
                <a:lnTo>
                  <a:pt x="101" y="67"/>
                </a:lnTo>
                <a:lnTo>
                  <a:pt x="96" y="70"/>
                </a:lnTo>
                <a:lnTo>
                  <a:pt x="91" y="70"/>
                </a:lnTo>
                <a:lnTo>
                  <a:pt x="85" y="66"/>
                </a:lnTo>
                <a:lnTo>
                  <a:pt x="85" y="68"/>
                </a:lnTo>
                <a:lnTo>
                  <a:pt x="86" y="70"/>
                </a:lnTo>
                <a:lnTo>
                  <a:pt x="87" y="71"/>
                </a:lnTo>
                <a:lnTo>
                  <a:pt x="87" y="73"/>
                </a:lnTo>
                <a:lnTo>
                  <a:pt x="86" y="74"/>
                </a:lnTo>
                <a:lnTo>
                  <a:pt x="85" y="76"/>
                </a:lnTo>
                <a:lnTo>
                  <a:pt x="71" y="80"/>
                </a:lnTo>
                <a:lnTo>
                  <a:pt x="59" y="82"/>
                </a:lnTo>
                <a:lnTo>
                  <a:pt x="48" y="88"/>
                </a:lnTo>
                <a:lnTo>
                  <a:pt x="46" y="90"/>
                </a:lnTo>
                <a:lnTo>
                  <a:pt x="45" y="91"/>
                </a:lnTo>
                <a:lnTo>
                  <a:pt x="43" y="96"/>
                </a:lnTo>
                <a:lnTo>
                  <a:pt x="34" y="96"/>
                </a:lnTo>
                <a:lnTo>
                  <a:pt x="32" y="97"/>
                </a:lnTo>
                <a:lnTo>
                  <a:pt x="32" y="103"/>
                </a:lnTo>
                <a:lnTo>
                  <a:pt x="30" y="105"/>
                </a:lnTo>
                <a:lnTo>
                  <a:pt x="28" y="105"/>
                </a:lnTo>
                <a:lnTo>
                  <a:pt x="25" y="106"/>
                </a:lnTo>
                <a:lnTo>
                  <a:pt x="24" y="106"/>
                </a:lnTo>
                <a:lnTo>
                  <a:pt x="21" y="110"/>
                </a:lnTo>
                <a:lnTo>
                  <a:pt x="20" y="112"/>
                </a:lnTo>
                <a:lnTo>
                  <a:pt x="15" y="117"/>
                </a:lnTo>
                <a:lnTo>
                  <a:pt x="11" y="119"/>
                </a:lnTo>
                <a:lnTo>
                  <a:pt x="9" y="119"/>
                </a:lnTo>
                <a:lnTo>
                  <a:pt x="6" y="116"/>
                </a:lnTo>
                <a:lnTo>
                  <a:pt x="6" y="111"/>
                </a:lnTo>
                <a:lnTo>
                  <a:pt x="7" y="110"/>
                </a:lnTo>
                <a:lnTo>
                  <a:pt x="8" y="110"/>
                </a:lnTo>
                <a:lnTo>
                  <a:pt x="10" y="109"/>
                </a:lnTo>
                <a:lnTo>
                  <a:pt x="11" y="109"/>
                </a:lnTo>
                <a:lnTo>
                  <a:pt x="14" y="106"/>
                </a:lnTo>
                <a:lnTo>
                  <a:pt x="14" y="104"/>
                </a:lnTo>
                <a:lnTo>
                  <a:pt x="8" y="78"/>
                </a:lnTo>
                <a:lnTo>
                  <a:pt x="3" y="54"/>
                </a:lnTo>
                <a:lnTo>
                  <a:pt x="0" y="26"/>
                </a:lnTo>
                <a:lnTo>
                  <a:pt x="55" y="13"/>
                </a:lnTo>
                <a:lnTo>
                  <a:pt x="107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3" name="Freeform 19"/>
          <p:cNvSpPr>
            <a:spLocks/>
          </p:cNvSpPr>
          <p:nvPr/>
        </p:nvSpPr>
        <p:spPr bwMode="auto">
          <a:xfrm>
            <a:off x="6819805" y="2822113"/>
            <a:ext cx="114613" cy="225888"/>
          </a:xfrm>
          <a:custGeom>
            <a:avLst/>
            <a:gdLst/>
            <a:ahLst/>
            <a:cxnLst>
              <a:cxn ang="0">
                <a:pos x="19" y="1"/>
              </a:cxn>
              <a:cxn ang="0">
                <a:pos x="19" y="2"/>
              </a:cxn>
              <a:cxn ang="0">
                <a:pos x="28" y="3"/>
              </a:cxn>
              <a:cxn ang="0">
                <a:pos x="40" y="6"/>
              </a:cxn>
              <a:cxn ang="0">
                <a:pos x="42" y="7"/>
              </a:cxn>
              <a:cxn ang="0">
                <a:pos x="46" y="8"/>
              </a:cxn>
              <a:cxn ang="0">
                <a:pos x="48" y="9"/>
              </a:cxn>
              <a:cxn ang="0">
                <a:pos x="49" y="14"/>
              </a:cxn>
              <a:cxn ang="0">
                <a:pos x="53" y="13"/>
              </a:cxn>
              <a:cxn ang="0">
                <a:pos x="58" y="12"/>
              </a:cxn>
              <a:cxn ang="0">
                <a:pos x="66" y="15"/>
              </a:cxn>
              <a:cxn ang="0">
                <a:pos x="77" y="20"/>
              </a:cxn>
              <a:cxn ang="0">
                <a:pos x="74" y="40"/>
              </a:cxn>
              <a:cxn ang="0">
                <a:pos x="67" y="55"/>
              </a:cxn>
              <a:cxn ang="0">
                <a:pos x="66" y="77"/>
              </a:cxn>
              <a:cxn ang="0">
                <a:pos x="75" y="75"/>
              </a:cxn>
              <a:cxn ang="0">
                <a:pos x="85" y="73"/>
              </a:cxn>
              <a:cxn ang="0">
                <a:pos x="88" y="92"/>
              </a:cxn>
              <a:cxn ang="0">
                <a:pos x="85" y="119"/>
              </a:cxn>
              <a:cxn ang="0">
                <a:pos x="85" y="133"/>
              </a:cxn>
              <a:cxn ang="0">
                <a:pos x="84" y="139"/>
              </a:cxn>
              <a:cxn ang="0">
                <a:pos x="87" y="140"/>
              </a:cxn>
              <a:cxn ang="0">
                <a:pos x="88" y="143"/>
              </a:cxn>
              <a:cxn ang="0">
                <a:pos x="85" y="149"/>
              </a:cxn>
              <a:cxn ang="0">
                <a:pos x="75" y="163"/>
              </a:cxn>
              <a:cxn ang="0">
                <a:pos x="74" y="174"/>
              </a:cxn>
              <a:cxn ang="0">
                <a:pos x="66" y="181"/>
              </a:cxn>
              <a:cxn ang="0">
                <a:pos x="67" y="191"/>
              </a:cxn>
              <a:cxn ang="0">
                <a:pos x="66" y="203"/>
              </a:cxn>
              <a:cxn ang="0">
                <a:pos x="62" y="201"/>
              </a:cxn>
              <a:cxn ang="0">
                <a:pos x="54" y="197"/>
              </a:cxn>
              <a:cxn ang="0">
                <a:pos x="34" y="201"/>
              </a:cxn>
              <a:cxn ang="0">
                <a:pos x="21" y="192"/>
              </a:cxn>
              <a:cxn ang="0">
                <a:pos x="3" y="176"/>
              </a:cxn>
              <a:cxn ang="0">
                <a:pos x="2" y="160"/>
              </a:cxn>
              <a:cxn ang="0">
                <a:pos x="10" y="149"/>
              </a:cxn>
              <a:cxn ang="0">
                <a:pos x="24" y="141"/>
              </a:cxn>
              <a:cxn ang="0">
                <a:pos x="26" y="128"/>
              </a:cxn>
              <a:cxn ang="0">
                <a:pos x="32" y="119"/>
              </a:cxn>
              <a:cxn ang="0">
                <a:pos x="37" y="120"/>
              </a:cxn>
              <a:cxn ang="0">
                <a:pos x="40" y="121"/>
              </a:cxn>
              <a:cxn ang="0">
                <a:pos x="38" y="114"/>
              </a:cxn>
              <a:cxn ang="0">
                <a:pos x="40" y="111"/>
              </a:cxn>
              <a:cxn ang="0">
                <a:pos x="44" y="107"/>
              </a:cxn>
              <a:cxn ang="0">
                <a:pos x="42" y="104"/>
              </a:cxn>
              <a:cxn ang="0">
                <a:pos x="38" y="103"/>
              </a:cxn>
              <a:cxn ang="0">
                <a:pos x="32" y="99"/>
              </a:cxn>
              <a:cxn ang="0">
                <a:pos x="30" y="92"/>
              </a:cxn>
              <a:cxn ang="0">
                <a:pos x="26" y="91"/>
              </a:cxn>
              <a:cxn ang="0">
                <a:pos x="23" y="89"/>
              </a:cxn>
              <a:cxn ang="0">
                <a:pos x="18" y="87"/>
              </a:cxn>
              <a:cxn ang="0">
                <a:pos x="17" y="83"/>
              </a:cxn>
              <a:cxn ang="0">
                <a:pos x="14" y="79"/>
              </a:cxn>
              <a:cxn ang="0">
                <a:pos x="4" y="72"/>
              </a:cxn>
              <a:cxn ang="0">
                <a:pos x="0" y="68"/>
              </a:cxn>
              <a:cxn ang="0">
                <a:pos x="5" y="52"/>
              </a:cxn>
              <a:cxn ang="0">
                <a:pos x="0" y="40"/>
              </a:cxn>
              <a:cxn ang="0">
                <a:pos x="9" y="27"/>
              </a:cxn>
              <a:cxn ang="0">
                <a:pos x="13" y="14"/>
              </a:cxn>
              <a:cxn ang="0">
                <a:pos x="14" y="3"/>
              </a:cxn>
            </a:cxnLst>
            <a:rect l="0" t="0" r="r" b="b"/>
            <a:pathLst>
              <a:path w="89" h="203">
                <a:moveTo>
                  <a:pt x="18" y="0"/>
                </a:moveTo>
                <a:lnTo>
                  <a:pt x="19" y="1"/>
                </a:lnTo>
                <a:lnTo>
                  <a:pt x="20" y="1"/>
                </a:lnTo>
                <a:lnTo>
                  <a:pt x="19" y="2"/>
                </a:lnTo>
                <a:lnTo>
                  <a:pt x="19" y="3"/>
                </a:lnTo>
                <a:lnTo>
                  <a:pt x="28" y="3"/>
                </a:lnTo>
                <a:lnTo>
                  <a:pt x="33" y="5"/>
                </a:lnTo>
                <a:lnTo>
                  <a:pt x="40" y="6"/>
                </a:lnTo>
                <a:lnTo>
                  <a:pt x="41" y="6"/>
                </a:lnTo>
                <a:lnTo>
                  <a:pt x="42" y="7"/>
                </a:lnTo>
                <a:lnTo>
                  <a:pt x="45" y="7"/>
                </a:lnTo>
                <a:lnTo>
                  <a:pt x="46" y="8"/>
                </a:lnTo>
                <a:lnTo>
                  <a:pt x="47" y="8"/>
                </a:lnTo>
                <a:lnTo>
                  <a:pt x="48" y="9"/>
                </a:lnTo>
                <a:lnTo>
                  <a:pt x="48" y="14"/>
                </a:lnTo>
                <a:lnTo>
                  <a:pt x="49" y="14"/>
                </a:lnTo>
                <a:lnTo>
                  <a:pt x="52" y="13"/>
                </a:lnTo>
                <a:lnTo>
                  <a:pt x="53" y="13"/>
                </a:lnTo>
                <a:lnTo>
                  <a:pt x="55" y="12"/>
                </a:lnTo>
                <a:lnTo>
                  <a:pt x="58" y="12"/>
                </a:lnTo>
                <a:lnTo>
                  <a:pt x="61" y="13"/>
                </a:lnTo>
                <a:lnTo>
                  <a:pt x="66" y="15"/>
                </a:lnTo>
                <a:lnTo>
                  <a:pt x="73" y="17"/>
                </a:lnTo>
                <a:lnTo>
                  <a:pt x="77" y="20"/>
                </a:lnTo>
                <a:lnTo>
                  <a:pt x="77" y="31"/>
                </a:lnTo>
                <a:lnTo>
                  <a:pt x="74" y="40"/>
                </a:lnTo>
                <a:lnTo>
                  <a:pt x="70" y="47"/>
                </a:lnTo>
                <a:lnTo>
                  <a:pt x="67" y="55"/>
                </a:lnTo>
                <a:lnTo>
                  <a:pt x="65" y="64"/>
                </a:lnTo>
                <a:lnTo>
                  <a:pt x="66" y="77"/>
                </a:lnTo>
                <a:lnTo>
                  <a:pt x="72" y="77"/>
                </a:lnTo>
                <a:lnTo>
                  <a:pt x="75" y="75"/>
                </a:lnTo>
                <a:lnTo>
                  <a:pt x="80" y="73"/>
                </a:lnTo>
                <a:lnTo>
                  <a:pt x="85" y="73"/>
                </a:lnTo>
                <a:lnTo>
                  <a:pt x="89" y="82"/>
                </a:lnTo>
                <a:lnTo>
                  <a:pt x="88" y="92"/>
                </a:lnTo>
                <a:lnTo>
                  <a:pt x="85" y="111"/>
                </a:lnTo>
                <a:lnTo>
                  <a:pt x="85" y="119"/>
                </a:lnTo>
                <a:lnTo>
                  <a:pt x="87" y="126"/>
                </a:lnTo>
                <a:lnTo>
                  <a:pt x="85" y="133"/>
                </a:lnTo>
                <a:lnTo>
                  <a:pt x="82" y="139"/>
                </a:lnTo>
                <a:lnTo>
                  <a:pt x="84" y="139"/>
                </a:lnTo>
                <a:lnTo>
                  <a:pt x="85" y="140"/>
                </a:lnTo>
                <a:lnTo>
                  <a:pt x="87" y="140"/>
                </a:lnTo>
                <a:lnTo>
                  <a:pt x="88" y="141"/>
                </a:lnTo>
                <a:lnTo>
                  <a:pt x="88" y="143"/>
                </a:lnTo>
                <a:lnTo>
                  <a:pt x="87" y="146"/>
                </a:lnTo>
                <a:lnTo>
                  <a:pt x="85" y="149"/>
                </a:lnTo>
                <a:lnTo>
                  <a:pt x="78" y="156"/>
                </a:lnTo>
                <a:lnTo>
                  <a:pt x="75" y="163"/>
                </a:lnTo>
                <a:lnTo>
                  <a:pt x="75" y="169"/>
                </a:lnTo>
                <a:lnTo>
                  <a:pt x="74" y="174"/>
                </a:lnTo>
                <a:lnTo>
                  <a:pt x="70" y="178"/>
                </a:lnTo>
                <a:lnTo>
                  <a:pt x="66" y="181"/>
                </a:lnTo>
                <a:lnTo>
                  <a:pt x="67" y="188"/>
                </a:lnTo>
                <a:lnTo>
                  <a:pt x="67" y="191"/>
                </a:lnTo>
                <a:lnTo>
                  <a:pt x="66" y="196"/>
                </a:lnTo>
                <a:lnTo>
                  <a:pt x="66" y="203"/>
                </a:lnTo>
                <a:lnTo>
                  <a:pt x="65" y="203"/>
                </a:lnTo>
                <a:lnTo>
                  <a:pt x="62" y="201"/>
                </a:lnTo>
                <a:lnTo>
                  <a:pt x="54" y="201"/>
                </a:lnTo>
                <a:lnTo>
                  <a:pt x="54" y="197"/>
                </a:lnTo>
                <a:lnTo>
                  <a:pt x="37" y="197"/>
                </a:lnTo>
                <a:lnTo>
                  <a:pt x="34" y="201"/>
                </a:lnTo>
                <a:lnTo>
                  <a:pt x="28" y="196"/>
                </a:lnTo>
                <a:lnTo>
                  <a:pt x="21" y="192"/>
                </a:lnTo>
                <a:lnTo>
                  <a:pt x="14" y="188"/>
                </a:lnTo>
                <a:lnTo>
                  <a:pt x="3" y="176"/>
                </a:lnTo>
                <a:lnTo>
                  <a:pt x="0" y="169"/>
                </a:lnTo>
                <a:lnTo>
                  <a:pt x="2" y="160"/>
                </a:lnTo>
                <a:lnTo>
                  <a:pt x="6" y="149"/>
                </a:lnTo>
                <a:lnTo>
                  <a:pt x="10" y="149"/>
                </a:lnTo>
                <a:lnTo>
                  <a:pt x="17" y="146"/>
                </a:lnTo>
                <a:lnTo>
                  <a:pt x="24" y="141"/>
                </a:lnTo>
                <a:lnTo>
                  <a:pt x="24" y="133"/>
                </a:lnTo>
                <a:lnTo>
                  <a:pt x="26" y="128"/>
                </a:lnTo>
                <a:lnTo>
                  <a:pt x="30" y="124"/>
                </a:lnTo>
                <a:lnTo>
                  <a:pt x="32" y="119"/>
                </a:lnTo>
                <a:lnTo>
                  <a:pt x="35" y="119"/>
                </a:lnTo>
                <a:lnTo>
                  <a:pt x="37" y="120"/>
                </a:lnTo>
                <a:lnTo>
                  <a:pt x="39" y="121"/>
                </a:lnTo>
                <a:lnTo>
                  <a:pt x="40" y="121"/>
                </a:lnTo>
                <a:lnTo>
                  <a:pt x="38" y="119"/>
                </a:lnTo>
                <a:lnTo>
                  <a:pt x="38" y="114"/>
                </a:lnTo>
                <a:lnTo>
                  <a:pt x="39" y="113"/>
                </a:lnTo>
                <a:lnTo>
                  <a:pt x="40" y="111"/>
                </a:lnTo>
                <a:lnTo>
                  <a:pt x="42" y="110"/>
                </a:lnTo>
                <a:lnTo>
                  <a:pt x="44" y="107"/>
                </a:lnTo>
                <a:lnTo>
                  <a:pt x="44" y="105"/>
                </a:lnTo>
                <a:lnTo>
                  <a:pt x="42" y="104"/>
                </a:lnTo>
                <a:lnTo>
                  <a:pt x="40" y="103"/>
                </a:lnTo>
                <a:lnTo>
                  <a:pt x="38" y="103"/>
                </a:lnTo>
                <a:lnTo>
                  <a:pt x="33" y="100"/>
                </a:lnTo>
                <a:lnTo>
                  <a:pt x="32" y="99"/>
                </a:lnTo>
                <a:lnTo>
                  <a:pt x="30" y="94"/>
                </a:lnTo>
                <a:lnTo>
                  <a:pt x="30" y="92"/>
                </a:lnTo>
                <a:lnTo>
                  <a:pt x="28" y="92"/>
                </a:lnTo>
                <a:lnTo>
                  <a:pt x="26" y="91"/>
                </a:lnTo>
                <a:lnTo>
                  <a:pt x="25" y="90"/>
                </a:lnTo>
                <a:lnTo>
                  <a:pt x="23" y="89"/>
                </a:lnTo>
                <a:lnTo>
                  <a:pt x="19" y="89"/>
                </a:lnTo>
                <a:lnTo>
                  <a:pt x="18" y="87"/>
                </a:lnTo>
                <a:lnTo>
                  <a:pt x="17" y="85"/>
                </a:lnTo>
                <a:lnTo>
                  <a:pt x="17" y="83"/>
                </a:lnTo>
                <a:lnTo>
                  <a:pt x="16" y="82"/>
                </a:lnTo>
                <a:lnTo>
                  <a:pt x="14" y="79"/>
                </a:lnTo>
                <a:lnTo>
                  <a:pt x="11" y="76"/>
                </a:lnTo>
                <a:lnTo>
                  <a:pt x="4" y="72"/>
                </a:lnTo>
                <a:lnTo>
                  <a:pt x="2" y="70"/>
                </a:lnTo>
                <a:lnTo>
                  <a:pt x="0" y="68"/>
                </a:lnTo>
                <a:lnTo>
                  <a:pt x="3" y="59"/>
                </a:lnTo>
                <a:lnTo>
                  <a:pt x="5" y="52"/>
                </a:lnTo>
                <a:lnTo>
                  <a:pt x="5" y="45"/>
                </a:lnTo>
                <a:lnTo>
                  <a:pt x="0" y="40"/>
                </a:lnTo>
                <a:lnTo>
                  <a:pt x="4" y="33"/>
                </a:lnTo>
                <a:lnTo>
                  <a:pt x="9" y="27"/>
                </a:lnTo>
                <a:lnTo>
                  <a:pt x="12" y="20"/>
                </a:lnTo>
                <a:lnTo>
                  <a:pt x="13" y="14"/>
                </a:lnTo>
                <a:lnTo>
                  <a:pt x="13" y="9"/>
                </a:lnTo>
                <a:lnTo>
                  <a:pt x="14" y="3"/>
                </a:lnTo>
                <a:lnTo>
                  <a:pt x="1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4" name="Freeform 20"/>
          <p:cNvSpPr>
            <a:spLocks/>
          </p:cNvSpPr>
          <p:nvPr/>
        </p:nvSpPr>
        <p:spPr bwMode="auto">
          <a:xfrm>
            <a:off x="6669244" y="3224563"/>
            <a:ext cx="11095" cy="9507"/>
          </a:xfrm>
          <a:custGeom>
            <a:avLst/>
            <a:gdLst/>
            <a:ahLst/>
            <a:cxnLst>
              <a:cxn ang="0">
                <a:pos x="2" y="0"/>
              </a:cxn>
              <a:cxn ang="0">
                <a:pos x="5" y="0"/>
              </a:cxn>
              <a:cxn ang="0">
                <a:pos x="7" y="3"/>
              </a:cxn>
              <a:cxn ang="0">
                <a:pos x="7" y="5"/>
              </a:cxn>
              <a:cxn ang="0">
                <a:pos x="6" y="6"/>
              </a:cxn>
              <a:cxn ang="0">
                <a:pos x="5" y="6"/>
              </a:cxn>
              <a:cxn ang="0">
                <a:pos x="2" y="5"/>
              </a:cxn>
              <a:cxn ang="0">
                <a:pos x="0" y="3"/>
              </a:cxn>
              <a:cxn ang="0">
                <a:pos x="2" y="0"/>
              </a:cxn>
            </a:cxnLst>
            <a:rect l="0" t="0" r="r" b="b"/>
            <a:pathLst>
              <a:path w="7" h="6">
                <a:moveTo>
                  <a:pt x="2" y="0"/>
                </a:moveTo>
                <a:lnTo>
                  <a:pt x="5" y="0"/>
                </a:lnTo>
                <a:lnTo>
                  <a:pt x="7" y="3"/>
                </a:lnTo>
                <a:lnTo>
                  <a:pt x="7" y="5"/>
                </a:lnTo>
                <a:lnTo>
                  <a:pt x="6" y="6"/>
                </a:lnTo>
                <a:lnTo>
                  <a:pt x="5" y="6"/>
                </a:lnTo>
                <a:lnTo>
                  <a:pt x="2" y="5"/>
                </a:lnTo>
                <a:lnTo>
                  <a:pt x="0" y="3"/>
                </a:lnTo>
                <a:lnTo>
                  <a:pt x="2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5" name="Freeform 21"/>
          <p:cNvSpPr>
            <a:spLocks/>
          </p:cNvSpPr>
          <p:nvPr/>
        </p:nvSpPr>
        <p:spPr bwMode="auto">
          <a:xfrm>
            <a:off x="6066997" y="3056610"/>
            <a:ext cx="510325" cy="516530"/>
          </a:xfrm>
          <a:custGeom>
            <a:avLst/>
            <a:gdLst/>
            <a:ahLst/>
            <a:cxnLst>
              <a:cxn ang="0">
                <a:pos x="111" y="27"/>
              </a:cxn>
              <a:cxn ang="0">
                <a:pos x="119" y="74"/>
              </a:cxn>
              <a:cxn ang="0">
                <a:pos x="169" y="76"/>
              </a:cxn>
              <a:cxn ang="0">
                <a:pos x="203" y="120"/>
              </a:cxn>
              <a:cxn ang="0">
                <a:pos x="208" y="117"/>
              </a:cxn>
              <a:cxn ang="0">
                <a:pos x="216" y="109"/>
              </a:cxn>
              <a:cxn ang="0">
                <a:pos x="229" y="89"/>
              </a:cxn>
              <a:cxn ang="0">
                <a:pos x="245" y="81"/>
              </a:cxn>
              <a:cxn ang="0">
                <a:pos x="255" y="77"/>
              </a:cxn>
              <a:cxn ang="0">
                <a:pos x="266" y="77"/>
              </a:cxn>
              <a:cxn ang="0">
                <a:pos x="272" y="71"/>
              </a:cxn>
              <a:cxn ang="0">
                <a:pos x="280" y="63"/>
              </a:cxn>
              <a:cxn ang="0">
                <a:pos x="286" y="61"/>
              </a:cxn>
              <a:cxn ang="0">
                <a:pos x="293" y="57"/>
              </a:cxn>
              <a:cxn ang="0">
                <a:pos x="316" y="67"/>
              </a:cxn>
              <a:cxn ang="0">
                <a:pos x="318" y="75"/>
              </a:cxn>
              <a:cxn ang="0">
                <a:pos x="321" y="95"/>
              </a:cxn>
              <a:cxn ang="0">
                <a:pos x="292" y="81"/>
              </a:cxn>
              <a:cxn ang="0">
                <a:pos x="278" y="96"/>
              </a:cxn>
              <a:cxn ang="0">
                <a:pos x="274" y="114"/>
              </a:cxn>
              <a:cxn ang="0">
                <a:pos x="271" y="126"/>
              </a:cxn>
              <a:cxn ang="0">
                <a:pos x="266" y="128"/>
              </a:cxn>
              <a:cxn ang="0">
                <a:pos x="257" y="135"/>
              </a:cxn>
              <a:cxn ang="0">
                <a:pos x="243" y="146"/>
              </a:cxn>
              <a:cxn ang="0">
                <a:pos x="237" y="167"/>
              </a:cxn>
              <a:cxn ang="0">
                <a:pos x="229" y="184"/>
              </a:cxn>
              <a:cxn ang="0">
                <a:pos x="209" y="174"/>
              </a:cxn>
              <a:cxn ang="0">
                <a:pos x="200" y="186"/>
              </a:cxn>
              <a:cxn ang="0">
                <a:pos x="197" y="203"/>
              </a:cxn>
              <a:cxn ang="0">
                <a:pos x="189" y="230"/>
              </a:cxn>
              <a:cxn ang="0">
                <a:pos x="175" y="252"/>
              </a:cxn>
              <a:cxn ang="0">
                <a:pos x="174" y="278"/>
              </a:cxn>
              <a:cxn ang="0">
                <a:pos x="158" y="291"/>
              </a:cxn>
              <a:cxn ang="0">
                <a:pos x="138" y="298"/>
              </a:cxn>
              <a:cxn ang="0">
                <a:pos x="133" y="306"/>
              </a:cxn>
              <a:cxn ang="0">
                <a:pos x="117" y="314"/>
              </a:cxn>
              <a:cxn ang="0">
                <a:pos x="98" y="314"/>
              </a:cxn>
              <a:cxn ang="0">
                <a:pos x="91" y="322"/>
              </a:cxn>
              <a:cxn ang="0">
                <a:pos x="75" y="322"/>
              </a:cxn>
              <a:cxn ang="0">
                <a:pos x="56" y="301"/>
              </a:cxn>
              <a:cxn ang="0">
                <a:pos x="26" y="284"/>
              </a:cxn>
              <a:cxn ang="0">
                <a:pos x="3" y="253"/>
              </a:cxn>
              <a:cxn ang="0">
                <a:pos x="2" y="238"/>
              </a:cxn>
              <a:cxn ang="0">
                <a:pos x="9" y="228"/>
              </a:cxn>
              <a:cxn ang="0">
                <a:pos x="26" y="208"/>
              </a:cxn>
              <a:cxn ang="0">
                <a:pos x="25" y="176"/>
              </a:cxn>
              <a:cxn ang="0">
                <a:pos x="34" y="169"/>
              </a:cxn>
              <a:cxn ang="0">
                <a:pos x="38" y="176"/>
              </a:cxn>
              <a:cxn ang="0">
                <a:pos x="46" y="174"/>
              </a:cxn>
              <a:cxn ang="0">
                <a:pos x="48" y="142"/>
              </a:cxn>
              <a:cxn ang="0">
                <a:pos x="59" y="135"/>
              </a:cxn>
              <a:cxn ang="0">
                <a:pos x="61" y="130"/>
              </a:cxn>
              <a:cxn ang="0">
                <a:pos x="70" y="127"/>
              </a:cxn>
              <a:cxn ang="0">
                <a:pos x="83" y="117"/>
              </a:cxn>
              <a:cxn ang="0">
                <a:pos x="97" y="102"/>
              </a:cxn>
              <a:cxn ang="0">
                <a:pos x="103" y="83"/>
              </a:cxn>
              <a:cxn ang="0">
                <a:pos x="108" y="36"/>
              </a:cxn>
              <a:cxn ang="0">
                <a:pos x="106" y="7"/>
              </a:cxn>
            </a:cxnLst>
            <a:rect l="0" t="0" r="r" b="b"/>
            <a:pathLst>
              <a:path w="322" h="326">
                <a:moveTo>
                  <a:pt x="106" y="0"/>
                </a:moveTo>
                <a:lnTo>
                  <a:pt x="109" y="12"/>
                </a:lnTo>
                <a:lnTo>
                  <a:pt x="111" y="27"/>
                </a:lnTo>
                <a:lnTo>
                  <a:pt x="115" y="43"/>
                </a:lnTo>
                <a:lnTo>
                  <a:pt x="117" y="60"/>
                </a:lnTo>
                <a:lnTo>
                  <a:pt x="119" y="74"/>
                </a:lnTo>
                <a:lnTo>
                  <a:pt x="122" y="83"/>
                </a:lnTo>
                <a:lnTo>
                  <a:pt x="146" y="79"/>
                </a:lnTo>
                <a:lnTo>
                  <a:pt x="169" y="76"/>
                </a:lnTo>
                <a:lnTo>
                  <a:pt x="195" y="72"/>
                </a:lnTo>
                <a:lnTo>
                  <a:pt x="200" y="96"/>
                </a:lnTo>
                <a:lnTo>
                  <a:pt x="203" y="120"/>
                </a:lnTo>
                <a:lnTo>
                  <a:pt x="204" y="119"/>
                </a:lnTo>
                <a:lnTo>
                  <a:pt x="207" y="118"/>
                </a:lnTo>
                <a:lnTo>
                  <a:pt x="208" y="117"/>
                </a:lnTo>
                <a:lnTo>
                  <a:pt x="209" y="114"/>
                </a:lnTo>
                <a:lnTo>
                  <a:pt x="209" y="112"/>
                </a:lnTo>
                <a:lnTo>
                  <a:pt x="216" y="109"/>
                </a:lnTo>
                <a:lnTo>
                  <a:pt x="221" y="102"/>
                </a:lnTo>
                <a:lnTo>
                  <a:pt x="225" y="96"/>
                </a:lnTo>
                <a:lnTo>
                  <a:pt x="229" y="89"/>
                </a:lnTo>
                <a:lnTo>
                  <a:pt x="234" y="88"/>
                </a:lnTo>
                <a:lnTo>
                  <a:pt x="240" y="85"/>
                </a:lnTo>
                <a:lnTo>
                  <a:pt x="245" y="81"/>
                </a:lnTo>
                <a:lnTo>
                  <a:pt x="248" y="72"/>
                </a:lnTo>
                <a:lnTo>
                  <a:pt x="253" y="75"/>
                </a:lnTo>
                <a:lnTo>
                  <a:pt x="255" y="77"/>
                </a:lnTo>
                <a:lnTo>
                  <a:pt x="259" y="78"/>
                </a:lnTo>
                <a:lnTo>
                  <a:pt x="262" y="78"/>
                </a:lnTo>
                <a:lnTo>
                  <a:pt x="266" y="77"/>
                </a:lnTo>
                <a:lnTo>
                  <a:pt x="268" y="76"/>
                </a:lnTo>
                <a:lnTo>
                  <a:pt x="269" y="74"/>
                </a:lnTo>
                <a:lnTo>
                  <a:pt x="272" y="71"/>
                </a:lnTo>
                <a:lnTo>
                  <a:pt x="274" y="67"/>
                </a:lnTo>
                <a:lnTo>
                  <a:pt x="278" y="63"/>
                </a:lnTo>
                <a:lnTo>
                  <a:pt x="280" y="63"/>
                </a:lnTo>
                <a:lnTo>
                  <a:pt x="282" y="62"/>
                </a:lnTo>
                <a:lnTo>
                  <a:pt x="283" y="62"/>
                </a:lnTo>
                <a:lnTo>
                  <a:pt x="286" y="61"/>
                </a:lnTo>
                <a:lnTo>
                  <a:pt x="287" y="60"/>
                </a:lnTo>
                <a:lnTo>
                  <a:pt x="287" y="55"/>
                </a:lnTo>
                <a:lnTo>
                  <a:pt x="293" y="57"/>
                </a:lnTo>
                <a:lnTo>
                  <a:pt x="310" y="61"/>
                </a:lnTo>
                <a:lnTo>
                  <a:pt x="310" y="67"/>
                </a:lnTo>
                <a:lnTo>
                  <a:pt x="316" y="67"/>
                </a:lnTo>
                <a:lnTo>
                  <a:pt x="317" y="69"/>
                </a:lnTo>
                <a:lnTo>
                  <a:pt x="317" y="74"/>
                </a:lnTo>
                <a:lnTo>
                  <a:pt x="318" y="75"/>
                </a:lnTo>
                <a:lnTo>
                  <a:pt x="321" y="81"/>
                </a:lnTo>
                <a:lnTo>
                  <a:pt x="322" y="86"/>
                </a:lnTo>
                <a:lnTo>
                  <a:pt x="321" y="95"/>
                </a:lnTo>
                <a:lnTo>
                  <a:pt x="310" y="92"/>
                </a:lnTo>
                <a:lnTo>
                  <a:pt x="300" y="85"/>
                </a:lnTo>
                <a:lnTo>
                  <a:pt x="292" y="81"/>
                </a:lnTo>
                <a:lnTo>
                  <a:pt x="282" y="81"/>
                </a:lnTo>
                <a:lnTo>
                  <a:pt x="279" y="88"/>
                </a:lnTo>
                <a:lnTo>
                  <a:pt x="278" y="96"/>
                </a:lnTo>
                <a:lnTo>
                  <a:pt x="278" y="105"/>
                </a:lnTo>
                <a:lnTo>
                  <a:pt x="276" y="112"/>
                </a:lnTo>
                <a:lnTo>
                  <a:pt x="274" y="114"/>
                </a:lnTo>
                <a:lnTo>
                  <a:pt x="272" y="116"/>
                </a:lnTo>
                <a:lnTo>
                  <a:pt x="271" y="117"/>
                </a:lnTo>
                <a:lnTo>
                  <a:pt x="271" y="126"/>
                </a:lnTo>
                <a:lnTo>
                  <a:pt x="269" y="127"/>
                </a:lnTo>
                <a:lnTo>
                  <a:pt x="267" y="128"/>
                </a:lnTo>
                <a:lnTo>
                  <a:pt x="266" y="128"/>
                </a:lnTo>
                <a:lnTo>
                  <a:pt x="259" y="132"/>
                </a:lnTo>
                <a:lnTo>
                  <a:pt x="258" y="133"/>
                </a:lnTo>
                <a:lnTo>
                  <a:pt x="257" y="135"/>
                </a:lnTo>
                <a:lnTo>
                  <a:pt x="257" y="142"/>
                </a:lnTo>
                <a:lnTo>
                  <a:pt x="248" y="142"/>
                </a:lnTo>
                <a:lnTo>
                  <a:pt x="243" y="146"/>
                </a:lnTo>
                <a:lnTo>
                  <a:pt x="239" y="152"/>
                </a:lnTo>
                <a:lnTo>
                  <a:pt x="238" y="159"/>
                </a:lnTo>
                <a:lnTo>
                  <a:pt x="237" y="167"/>
                </a:lnTo>
                <a:lnTo>
                  <a:pt x="234" y="174"/>
                </a:lnTo>
                <a:lnTo>
                  <a:pt x="232" y="180"/>
                </a:lnTo>
                <a:lnTo>
                  <a:pt x="229" y="184"/>
                </a:lnTo>
                <a:lnTo>
                  <a:pt x="222" y="183"/>
                </a:lnTo>
                <a:lnTo>
                  <a:pt x="212" y="176"/>
                </a:lnTo>
                <a:lnTo>
                  <a:pt x="209" y="174"/>
                </a:lnTo>
                <a:lnTo>
                  <a:pt x="203" y="176"/>
                </a:lnTo>
                <a:lnTo>
                  <a:pt x="200" y="181"/>
                </a:lnTo>
                <a:lnTo>
                  <a:pt x="200" y="186"/>
                </a:lnTo>
                <a:lnTo>
                  <a:pt x="201" y="191"/>
                </a:lnTo>
                <a:lnTo>
                  <a:pt x="201" y="196"/>
                </a:lnTo>
                <a:lnTo>
                  <a:pt x="197" y="203"/>
                </a:lnTo>
                <a:lnTo>
                  <a:pt x="193" y="209"/>
                </a:lnTo>
                <a:lnTo>
                  <a:pt x="189" y="216"/>
                </a:lnTo>
                <a:lnTo>
                  <a:pt x="189" y="230"/>
                </a:lnTo>
                <a:lnTo>
                  <a:pt x="186" y="237"/>
                </a:lnTo>
                <a:lnTo>
                  <a:pt x="181" y="244"/>
                </a:lnTo>
                <a:lnTo>
                  <a:pt x="175" y="252"/>
                </a:lnTo>
                <a:lnTo>
                  <a:pt x="172" y="261"/>
                </a:lnTo>
                <a:lnTo>
                  <a:pt x="172" y="270"/>
                </a:lnTo>
                <a:lnTo>
                  <a:pt x="174" y="278"/>
                </a:lnTo>
                <a:lnTo>
                  <a:pt x="172" y="286"/>
                </a:lnTo>
                <a:lnTo>
                  <a:pt x="163" y="287"/>
                </a:lnTo>
                <a:lnTo>
                  <a:pt x="158" y="291"/>
                </a:lnTo>
                <a:lnTo>
                  <a:pt x="153" y="294"/>
                </a:lnTo>
                <a:lnTo>
                  <a:pt x="146" y="296"/>
                </a:lnTo>
                <a:lnTo>
                  <a:pt x="138" y="298"/>
                </a:lnTo>
                <a:lnTo>
                  <a:pt x="136" y="300"/>
                </a:lnTo>
                <a:lnTo>
                  <a:pt x="134" y="302"/>
                </a:lnTo>
                <a:lnTo>
                  <a:pt x="133" y="306"/>
                </a:lnTo>
                <a:lnTo>
                  <a:pt x="133" y="309"/>
                </a:lnTo>
                <a:lnTo>
                  <a:pt x="125" y="310"/>
                </a:lnTo>
                <a:lnTo>
                  <a:pt x="117" y="314"/>
                </a:lnTo>
                <a:lnTo>
                  <a:pt x="109" y="315"/>
                </a:lnTo>
                <a:lnTo>
                  <a:pt x="102" y="312"/>
                </a:lnTo>
                <a:lnTo>
                  <a:pt x="98" y="314"/>
                </a:lnTo>
                <a:lnTo>
                  <a:pt x="96" y="316"/>
                </a:lnTo>
                <a:lnTo>
                  <a:pt x="94" y="320"/>
                </a:lnTo>
                <a:lnTo>
                  <a:pt x="91" y="322"/>
                </a:lnTo>
                <a:lnTo>
                  <a:pt x="88" y="324"/>
                </a:lnTo>
                <a:lnTo>
                  <a:pt x="84" y="326"/>
                </a:lnTo>
                <a:lnTo>
                  <a:pt x="75" y="322"/>
                </a:lnTo>
                <a:lnTo>
                  <a:pt x="67" y="317"/>
                </a:lnTo>
                <a:lnTo>
                  <a:pt x="60" y="312"/>
                </a:lnTo>
                <a:lnTo>
                  <a:pt x="56" y="301"/>
                </a:lnTo>
                <a:lnTo>
                  <a:pt x="44" y="299"/>
                </a:lnTo>
                <a:lnTo>
                  <a:pt x="34" y="292"/>
                </a:lnTo>
                <a:lnTo>
                  <a:pt x="26" y="284"/>
                </a:lnTo>
                <a:lnTo>
                  <a:pt x="17" y="272"/>
                </a:lnTo>
                <a:lnTo>
                  <a:pt x="12" y="265"/>
                </a:lnTo>
                <a:lnTo>
                  <a:pt x="3" y="253"/>
                </a:lnTo>
                <a:lnTo>
                  <a:pt x="0" y="250"/>
                </a:lnTo>
                <a:lnTo>
                  <a:pt x="0" y="244"/>
                </a:lnTo>
                <a:lnTo>
                  <a:pt x="2" y="238"/>
                </a:lnTo>
                <a:lnTo>
                  <a:pt x="2" y="232"/>
                </a:lnTo>
                <a:lnTo>
                  <a:pt x="0" y="228"/>
                </a:lnTo>
                <a:lnTo>
                  <a:pt x="9" y="228"/>
                </a:lnTo>
                <a:lnTo>
                  <a:pt x="13" y="224"/>
                </a:lnTo>
                <a:lnTo>
                  <a:pt x="20" y="210"/>
                </a:lnTo>
                <a:lnTo>
                  <a:pt x="26" y="208"/>
                </a:lnTo>
                <a:lnTo>
                  <a:pt x="23" y="198"/>
                </a:lnTo>
                <a:lnTo>
                  <a:pt x="23" y="187"/>
                </a:lnTo>
                <a:lnTo>
                  <a:pt x="25" y="176"/>
                </a:lnTo>
                <a:lnTo>
                  <a:pt x="28" y="168"/>
                </a:lnTo>
                <a:lnTo>
                  <a:pt x="32" y="168"/>
                </a:lnTo>
                <a:lnTo>
                  <a:pt x="34" y="169"/>
                </a:lnTo>
                <a:lnTo>
                  <a:pt x="37" y="172"/>
                </a:lnTo>
                <a:lnTo>
                  <a:pt x="38" y="174"/>
                </a:lnTo>
                <a:lnTo>
                  <a:pt x="38" y="176"/>
                </a:lnTo>
                <a:lnTo>
                  <a:pt x="39" y="177"/>
                </a:lnTo>
                <a:lnTo>
                  <a:pt x="40" y="180"/>
                </a:lnTo>
                <a:lnTo>
                  <a:pt x="46" y="174"/>
                </a:lnTo>
                <a:lnTo>
                  <a:pt x="47" y="166"/>
                </a:lnTo>
                <a:lnTo>
                  <a:pt x="47" y="149"/>
                </a:lnTo>
                <a:lnTo>
                  <a:pt x="48" y="142"/>
                </a:lnTo>
                <a:lnTo>
                  <a:pt x="51" y="140"/>
                </a:lnTo>
                <a:lnTo>
                  <a:pt x="58" y="137"/>
                </a:lnTo>
                <a:lnTo>
                  <a:pt x="59" y="135"/>
                </a:lnTo>
                <a:lnTo>
                  <a:pt x="60" y="133"/>
                </a:lnTo>
                <a:lnTo>
                  <a:pt x="61" y="132"/>
                </a:lnTo>
                <a:lnTo>
                  <a:pt x="61" y="130"/>
                </a:lnTo>
                <a:lnTo>
                  <a:pt x="60" y="126"/>
                </a:lnTo>
                <a:lnTo>
                  <a:pt x="69" y="126"/>
                </a:lnTo>
                <a:lnTo>
                  <a:pt x="70" y="127"/>
                </a:lnTo>
                <a:lnTo>
                  <a:pt x="70" y="128"/>
                </a:lnTo>
                <a:lnTo>
                  <a:pt x="80" y="121"/>
                </a:lnTo>
                <a:lnTo>
                  <a:pt x="83" y="117"/>
                </a:lnTo>
                <a:lnTo>
                  <a:pt x="88" y="112"/>
                </a:lnTo>
                <a:lnTo>
                  <a:pt x="90" y="109"/>
                </a:lnTo>
                <a:lnTo>
                  <a:pt x="97" y="102"/>
                </a:lnTo>
                <a:lnTo>
                  <a:pt x="102" y="95"/>
                </a:lnTo>
                <a:lnTo>
                  <a:pt x="103" y="91"/>
                </a:lnTo>
                <a:lnTo>
                  <a:pt x="103" y="83"/>
                </a:lnTo>
                <a:lnTo>
                  <a:pt x="104" y="79"/>
                </a:lnTo>
                <a:lnTo>
                  <a:pt x="104" y="53"/>
                </a:lnTo>
                <a:lnTo>
                  <a:pt x="108" y="36"/>
                </a:lnTo>
                <a:lnTo>
                  <a:pt x="109" y="25"/>
                </a:lnTo>
                <a:lnTo>
                  <a:pt x="108" y="14"/>
                </a:lnTo>
                <a:lnTo>
                  <a:pt x="106" y="7"/>
                </a:lnTo>
                <a:lnTo>
                  <a:pt x="105" y="2"/>
                </a:lnTo>
                <a:lnTo>
                  <a:pt x="106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" name="Freeform 22"/>
          <p:cNvSpPr>
            <a:spLocks/>
          </p:cNvSpPr>
          <p:nvPr/>
        </p:nvSpPr>
        <p:spPr bwMode="auto">
          <a:xfrm>
            <a:off x="5334793" y="3348150"/>
            <a:ext cx="806695" cy="435723"/>
          </a:xfrm>
          <a:custGeom>
            <a:avLst/>
            <a:gdLst/>
            <a:ahLst/>
            <a:cxnLst>
              <a:cxn ang="0">
                <a:pos x="326" y="5"/>
              </a:cxn>
              <a:cxn ang="0">
                <a:pos x="341" y="26"/>
              </a:cxn>
              <a:cxn ang="0">
                <a:pos x="375" y="34"/>
              </a:cxn>
              <a:cxn ang="0">
                <a:pos x="382" y="34"/>
              </a:cxn>
              <a:cxn ang="0">
                <a:pos x="388" y="31"/>
              </a:cxn>
              <a:cxn ang="0">
                <a:pos x="402" y="34"/>
              </a:cxn>
              <a:cxn ang="0">
                <a:pos x="418" y="30"/>
              </a:cxn>
              <a:cxn ang="0">
                <a:pos x="429" y="18"/>
              </a:cxn>
              <a:cxn ang="0">
                <a:pos x="459" y="54"/>
              </a:cxn>
              <a:cxn ang="0">
                <a:pos x="466" y="77"/>
              </a:cxn>
              <a:cxn ang="0">
                <a:pos x="504" y="119"/>
              </a:cxn>
              <a:cxn ang="0">
                <a:pos x="509" y="122"/>
              </a:cxn>
              <a:cxn ang="0">
                <a:pos x="492" y="143"/>
              </a:cxn>
              <a:cxn ang="0">
                <a:pos x="462" y="173"/>
              </a:cxn>
              <a:cxn ang="0">
                <a:pos x="454" y="187"/>
              </a:cxn>
              <a:cxn ang="0">
                <a:pos x="442" y="201"/>
              </a:cxn>
              <a:cxn ang="0">
                <a:pos x="436" y="205"/>
              </a:cxn>
              <a:cxn ang="0">
                <a:pos x="426" y="207"/>
              </a:cxn>
              <a:cxn ang="0">
                <a:pos x="424" y="212"/>
              </a:cxn>
              <a:cxn ang="0">
                <a:pos x="407" y="220"/>
              </a:cxn>
              <a:cxn ang="0">
                <a:pos x="393" y="224"/>
              </a:cxn>
              <a:cxn ang="0">
                <a:pos x="352" y="228"/>
              </a:cxn>
              <a:cxn ang="0">
                <a:pos x="325" y="233"/>
              </a:cxn>
              <a:cxn ang="0">
                <a:pos x="255" y="238"/>
              </a:cxn>
              <a:cxn ang="0">
                <a:pos x="175" y="243"/>
              </a:cxn>
              <a:cxn ang="0">
                <a:pos x="79" y="249"/>
              </a:cxn>
              <a:cxn ang="0">
                <a:pos x="83" y="263"/>
              </a:cxn>
              <a:cxn ang="0">
                <a:pos x="29" y="273"/>
              </a:cxn>
              <a:cxn ang="0">
                <a:pos x="4" y="258"/>
              </a:cxn>
              <a:cxn ang="0">
                <a:pos x="0" y="229"/>
              </a:cxn>
              <a:cxn ang="0">
                <a:pos x="12" y="209"/>
              </a:cxn>
              <a:cxn ang="0">
                <a:pos x="35" y="219"/>
              </a:cxn>
              <a:cxn ang="0">
                <a:pos x="51" y="212"/>
              </a:cxn>
              <a:cxn ang="0">
                <a:pos x="46" y="189"/>
              </a:cxn>
              <a:cxn ang="0">
                <a:pos x="71" y="181"/>
              </a:cxn>
              <a:cxn ang="0">
                <a:pos x="70" y="166"/>
              </a:cxn>
              <a:cxn ang="0">
                <a:pos x="72" y="154"/>
              </a:cxn>
              <a:cxn ang="0">
                <a:pos x="84" y="146"/>
              </a:cxn>
              <a:cxn ang="0">
                <a:pos x="85" y="140"/>
              </a:cxn>
              <a:cxn ang="0">
                <a:pos x="97" y="143"/>
              </a:cxn>
              <a:cxn ang="0">
                <a:pos x="106" y="140"/>
              </a:cxn>
              <a:cxn ang="0">
                <a:pos x="110" y="135"/>
              </a:cxn>
              <a:cxn ang="0">
                <a:pos x="133" y="139"/>
              </a:cxn>
              <a:cxn ang="0">
                <a:pos x="150" y="129"/>
              </a:cxn>
              <a:cxn ang="0">
                <a:pos x="170" y="131"/>
              </a:cxn>
              <a:cxn ang="0">
                <a:pos x="182" y="122"/>
              </a:cxn>
              <a:cxn ang="0">
                <a:pos x="192" y="107"/>
              </a:cxn>
              <a:cxn ang="0">
                <a:pos x="198" y="111"/>
              </a:cxn>
              <a:cxn ang="0">
                <a:pos x="210" y="117"/>
              </a:cxn>
              <a:cxn ang="0">
                <a:pos x="226" y="114"/>
              </a:cxn>
              <a:cxn ang="0">
                <a:pos x="228" y="91"/>
              </a:cxn>
              <a:cxn ang="0">
                <a:pos x="237" y="87"/>
              </a:cxn>
              <a:cxn ang="0">
                <a:pos x="244" y="75"/>
              </a:cxn>
              <a:cxn ang="0">
                <a:pos x="254" y="62"/>
              </a:cxn>
              <a:cxn ang="0">
                <a:pos x="256" y="53"/>
              </a:cxn>
              <a:cxn ang="0">
                <a:pos x="254" y="48"/>
              </a:cxn>
              <a:cxn ang="0">
                <a:pos x="260" y="41"/>
              </a:cxn>
              <a:cxn ang="0">
                <a:pos x="268" y="46"/>
              </a:cxn>
              <a:cxn ang="0">
                <a:pos x="282" y="37"/>
              </a:cxn>
              <a:cxn ang="0">
                <a:pos x="296" y="21"/>
              </a:cxn>
              <a:cxn ang="0">
                <a:pos x="292" y="2"/>
              </a:cxn>
              <a:cxn ang="0">
                <a:pos x="309" y="4"/>
              </a:cxn>
            </a:cxnLst>
            <a:rect l="0" t="0" r="r" b="b"/>
            <a:pathLst>
              <a:path w="509" h="275">
                <a:moveTo>
                  <a:pt x="316" y="0"/>
                </a:moveTo>
                <a:lnTo>
                  <a:pt x="319" y="0"/>
                </a:lnTo>
                <a:lnTo>
                  <a:pt x="326" y="5"/>
                </a:lnTo>
                <a:lnTo>
                  <a:pt x="332" y="12"/>
                </a:lnTo>
                <a:lnTo>
                  <a:pt x="336" y="20"/>
                </a:lnTo>
                <a:lnTo>
                  <a:pt x="341" y="26"/>
                </a:lnTo>
                <a:lnTo>
                  <a:pt x="355" y="26"/>
                </a:lnTo>
                <a:lnTo>
                  <a:pt x="367" y="28"/>
                </a:lnTo>
                <a:lnTo>
                  <a:pt x="375" y="34"/>
                </a:lnTo>
                <a:lnTo>
                  <a:pt x="379" y="35"/>
                </a:lnTo>
                <a:lnTo>
                  <a:pt x="381" y="35"/>
                </a:lnTo>
                <a:lnTo>
                  <a:pt x="382" y="34"/>
                </a:lnTo>
                <a:lnTo>
                  <a:pt x="384" y="33"/>
                </a:lnTo>
                <a:lnTo>
                  <a:pt x="387" y="31"/>
                </a:lnTo>
                <a:lnTo>
                  <a:pt x="388" y="31"/>
                </a:lnTo>
                <a:lnTo>
                  <a:pt x="389" y="30"/>
                </a:lnTo>
                <a:lnTo>
                  <a:pt x="395" y="30"/>
                </a:lnTo>
                <a:lnTo>
                  <a:pt x="402" y="34"/>
                </a:lnTo>
                <a:lnTo>
                  <a:pt x="407" y="34"/>
                </a:lnTo>
                <a:lnTo>
                  <a:pt x="411" y="32"/>
                </a:lnTo>
                <a:lnTo>
                  <a:pt x="418" y="30"/>
                </a:lnTo>
                <a:lnTo>
                  <a:pt x="423" y="25"/>
                </a:lnTo>
                <a:lnTo>
                  <a:pt x="424" y="23"/>
                </a:lnTo>
                <a:lnTo>
                  <a:pt x="429" y="18"/>
                </a:lnTo>
                <a:lnTo>
                  <a:pt x="442" y="31"/>
                </a:lnTo>
                <a:lnTo>
                  <a:pt x="457" y="40"/>
                </a:lnTo>
                <a:lnTo>
                  <a:pt x="459" y="54"/>
                </a:lnTo>
                <a:lnTo>
                  <a:pt x="460" y="60"/>
                </a:lnTo>
                <a:lnTo>
                  <a:pt x="457" y="66"/>
                </a:lnTo>
                <a:lnTo>
                  <a:pt x="466" y="77"/>
                </a:lnTo>
                <a:lnTo>
                  <a:pt x="482" y="101"/>
                </a:lnTo>
                <a:lnTo>
                  <a:pt x="493" y="111"/>
                </a:lnTo>
                <a:lnTo>
                  <a:pt x="504" y="119"/>
                </a:lnTo>
                <a:lnTo>
                  <a:pt x="508" y="119"/>
                </a:lnTo>
                <a:lnTo>
                  <a:pt x="509" y="121"/>
                </a:lnTo>
                <a:lnTo>
                  <a:pt x="509" y="122"/>
                </a:lnTo>
                <a:lnTo>
                  <a:pt x="508" y="122"/>
                </a:lnTo>
                <a:lnTo>
                  <a:pt x="501" y="133"/>
                </a:lnTo>
                <a:lnTo>
                  <a:pt x="492" y="143"/>
                </a:lnTo>
                <a:lnTo>
                  <a:pt x="481" y="151"/>
                </a:lnTo>
                <a:lnTo>
                  <a:pt x="471" y="161"/>
                </a:lnTo>
                <a:lnTo>
                  <a:pt x="462" y="173"/>
                </a:lnTo>
                <a:lnTo>
                  <a:pt x="460" y="179"/>
                </a:lnTo>
                <a:lnTo>
                  <a:pt x="458" y="182"/>
                </a:lnTo>
                <a:lnTo>
                  <a:pt x="454" y="187"/>
                </a:lnTo>
                <a:lnTo>
                  <a:pt x="446" y="195"/>
                </a:lnTo>
                <a:lnTo>
                  <a:pt x="445" y="198"/>
                </a:lnTo>
                <a:lnTo>
                  <a:pt x="442" y="201"/>
                </a:lnTo>
                <a:lnTo>
                  <a:pt x="440" y="203"/>
                </a:lnTo>
                <a:lnTo>
                  <a:pt x="438" y="205"/>
                </a:lnTo>
                <a:lnTo>
                  <a:pt x="436" y="205"/>
                </a:lnTo>
                <a:lnTo>
                  <a:pt x="432" y="206"/>
                </a:lnTo>
                <a:lnTo>
                  <a:pt x="429" y="206"/>
                </a:lnTo>
                <a:lnTo>
                  <a:pt x="426" y="207"/>
                </a:lnTo>
                <a:lnTo>
                  <a:pt x="425" y="207"/>
                </a:lnTo>
                <a:lnTo>
                  <a:pt x="424" y="208"/>
                </a:lnTo>
                <a:lnTo>
                  <a:pt x="424" y="212"/>
                </a:lnTo>
                <a:lnTo>
                  <a:pt x="423" y="213"/>
                </a:lnTo>
                <a:lnTo>
                  <a:pt x="417" y="213"/>
                </a:lnTo>
                <a:lnTo>
                  <a:pt x="407" y="220"/>
                </a:lnTo>
                <a:lnTo>
                  <a:pt x="404" y="222"/>
                </a:lnTo>
                <a:lnTo>
                  <a:pt x="401" y="223"/>
                </a:lnTo>
                <a:lnTo>
                  <a:pt x="393" y="224"/>
                </a:lnTo>
                <a:lnTo>
                  <a:pt x="382" y="224"/>
                </a:lnTo>
                <a:lnTo>
                  <a:pt x="359" y="227"/>
                </a:lnTo>
                <a:lnTo>
                  <a:pt x="352" y="228"/>
                </a:lnTo>
                <a:lnTo>
                  <a:pt x="343" y="229"/>
                </a:lnTo>
                <a:lnTo>
                  <a:pt x="333" y="231"/>
                </a:lnTo>
                <a:lnTo>
                  <a:pt x="325" y="233"/>
                </a:lnTo>
                <a:lnTo>
                  <a:pt x="291" y="233"/>
                </a:lnTo>
                <a:lnTo>
                  <a:pt x="274" y="235"/>
                </a:lnTo>
                <a:lnTo>
                  <a:pt x="255" y="238"/>
                </a:lnTo>
                <a:lnTo>
                  <a:pt x="234" y="241"/>
                </a:lnTo>
                <a:lnTo>
                  <a:pt x="201" y="241"/>
                </a:lnTo>
                <a:lnTo>
                  <a:pt x="175" y="243"/>
                </a:lnTo>
                <a:lnTo>
                  <a:pt x="126" y="250"/>
                </a:lnTo>
                <a:lnTo>
                  <a:pt x="102" y="251"/>
                </a:lnTo>
                <a:lnTo>
                  <a:pt x="79" y="249"/>
                </a:lnTo>
                <a:lnTo>
                  <a:pt x="79" y="255"/>
                </a:lnTo>
                <a:lnTo>
                  <a:pt x="81" y="258"/>
                </a:lnTo>
                <a:lnTo>
                  <a:pt x="83" y="263"/>
                </a:lnTo>
                <a:lnTo>
                  <a:pt x="83" y="269"/>
                </a:lnTo>
                <a:lnTo>
                  <a:pt x="55" y="271"/>
                </a:lnTo>
                <a:lnTo>
                  <a:pt x="29" y="273"/>
                </a:lnTo>
                <a:lnTo>
                  <a:pt x="1" y="275"/>
                </a:lnTo>
                <a:lnTo>
                  <a:pt x="1" y="269"/>
                </a:lnTo>
                <a:lnTo>
                  <a:pt x="4" y="258"/>
                </a:lnTo>
                <a:lnTo>
                  <a:pt x="4" y="248"/>
                </a:lnTo>
                <a:lnTo>
                  <a:pt x="1" y="237"/>
                </a:lnTo>
                <a:lnTo>
                  <a:pt x="0" y="229"/>
                </a:lnTo>
                <a:lnTo>
                  <a:pt x="0" y="221"/>
                </a:lnTo>
                <a:lnTo>
                  <a:pt x="4" y="214"/>
                </a:lnTo>
                <a:lnTo>
                  <a:pt x="12" y="209"/>
                </a:lnTo>
                <a:lnTo>
                  <a:pt x="20" y="212"/>
                </a:lnTo>
                <a:lnTo>
                  <a:pt x="28" y="215"/>
                </a:lnTo>
                <a:lnTo>
                  <a:pt x="35" y="219"/>
                </a:lnTo>
                <a:lnTo>
                  <a:pt x="43" y="221"/>
                </a:lnTo>
                <a:lnTo>
                  <a:pt x="51" y="219"/>
                </a:lnTo>
                <a:lnTo>
                  <a:pt x="51" y="212"/>
                </a:lnTo>
                <a:lnTo>
                  <a:pt x="47" y="202"/>
                </a:lnTo>
                <a:lnTo>
                  <a:pt x="46" y="196"/>
                </a:lnTo>
                <a:lnTo>
                  <a:pt x="46" y="189"/>
                </a:lnTo>
                <a:lnTo>
                  <a:pt x="55" y="187"/>
                </a:lnTo>
                <a:lnTo>
                  <a:pt x="62" y="184"/>
                </a:lnTo>
                <a:lnTo>
                  <a:pt x="71" y="181"/>
                </a:lnTo>
                <a:lnTo>
                  <a:pt x="74" y="175"/>
                </a:lnTo>
                <a:lnTo>
                  <a:pt x="72" y="171"/>
                </a:lnTo>
                <a:lnTo>
                  <a:pt x="70" y="166"/>
                </a:lnTo>
                <a:lnTo>
                  <a:pt x="69" y="159"/>
                </a:lnTo>
                <a:lnTo>
                  <a:pt x="70" y="157"/>
                </a:lnTo>
                <a:lnTo>
                  <a:pt x="72" y="154"/>
                </a:lnTo>
                <a:lnTo>
                  <a:pt x="79" y="150"/>
                </a:lnTo>
                <a:lnTo>
                  <a:pt x="82" y="149"/>
                </a:lnTo>
                <a:lnTo>
                  <a:pt x="84" y="146"/>
                </a:lnTo>
                <a:lnTo>
                  <a:pt x="84" y="144"/>
                </a:lnTo>
                <a:lnTo>
                  <a:pt x="83" y="142"/>
                </a:lnTo>
                <a:lnTo>
                  <a:pt x="85" y="140"/>
                </a:lnTo>
                <a:lnTo>
                  <a:pt x="91" y="140"/>
                </a:lnTo>
                <a:lnTo>
                  <a:pt x="95" y="142"/>
                </a:lnTo>
                <a:lnTo>
                  <a:pt x="97" y="143"/>
                </a:lnTo>
                <a:lnTo>
                  <a:pt x="99" y="145"/>
                </a:lnTo>
                <a:lnTo>
                  <a:pt x="103" y="144"/>
                </a:lnTo>
                <a:lnTo>
                  <a:pt x="106" y="140"/>
                </a:lnTo>
                <a:lnTo>
                  <a:pt x="107" y="138"/>
                </a:lnTo>
                <a:lnTo>
                  <a:pt x="109" y="137"/>
                </a:lnTo>
                <a:lnTo>
                  <a:pt x="110" y="135"/>
                </a:lnTo>
                <a:lnTo>
                  <a:pt x="113" y="133"/>
                </a:lnTo>
                <a:lnTo>
                  <a:pt x="124" y="135"/>
                </a:lnTo>
                <a:lnTo>
                  <a:pt x="133" y="139"/>
                </a:lnTo>
                <a:lnTo>
                  <a:pt x="139" y="145"/>
                </a:lnTo>
                <a:lnTo>
                  <a:pt x="143" y="140"/>
                </a:lnTo>
                <a:lnTo>
                  <a:pt x="150" y="129"/>
                </a:lnTo>
                <a:lnTo>
                  <a:pt x="156" y="125"/>
                </a:lnTo>
                <a:lnTo>
                  <a:pt x="163" y="129"/>
                </a:lnTo>
                <a:lnTo>
                  <a:pt x="170" y="131"/>
                </a:lnTo>
                <a:lnTo>
                  <a:pt x="175" y="136"/>
                </a:lnTo>
                <a:lnTo>
                  <a:pt x="180" y="130"/>
                </a:lnTo>
                <a:lnTo>
                  <a:pt x="182" y="122"/>
                </a:lnTo>
                <a:lnTo>
                  <a:pt x="185" y="114"/>
                </a:lnTo>
                <a:lnTo>
                  <a:pt x="190" y="108"/>
                </a:lnTo>
                <a:lnTo>
                  <a:pt x="192" y="107"/>
                </a:lnTo>
                <a:lnTo>
                  <a:pt x="194" y="105"/>
                </a:lnTo>
                <a:lnTo>
                  <a:pt x="197" y="109"/>
                </a:lnTo>
                <a:lnTo>
                  <a:pt x="198" y="111"/>
                </a:lnTo>
                <a:lnTo>
                  <a:pt x="201" y="114"/>
                </a:lnTo>
                <a:lnTo>
                  <a:pt x="206" y="114"/>
                </a:lnTo>
                <a:lnTo>
                  <a:pt x="210" y="117"/>
                </a:lnTo>
                <a:lnTo>
                  <a:pt x="216" y="117"/>
                </a:lnTo>
                <a:lnTo>
                  <a:pt x="221" y="115"/>
                </a:lnTo>
                <a:lnTo>
                  <a:pt x="226" y="114"/>
                </a:lnTo>
                <a:lnTo>
                  <a:pt x="226" y="96"/>
                </a:lnTo>
                <a:lnTo>
                  <a:pt x="228" y="94"/>
                </a:lnTo>
                <a:lnTo>
                  <a:pt x="228" y="91"/>
                </a:lnTo>
                <a:lnTo>
                  <a:pt x="232" y="88"/>
                </a:lnTo>
                <a:lnTo>
                  <a:pt x="234" y="87"/>
                </a:lnTo>
                <a:lnTo>
                  <a:pt x="237" y="87"/>
                </a:lnTo>
                <a:lnTo>
                  <a:pt x="241" y="84"/>
                </a:lnTo>
                <a:lnTo>
                  <a:pt x="242" y="83"/>
                </a:lnTo>
                <a:lnTo>
                  <a:pt x="244" y="75"/>
                </a:lnTo>
                <a:lnTo>
                  <a:pt x="246" y="69"/>
                </a:lnTo>
                <a:lnTo>
                  <a:pt x="249" y="66"/>
                </a:lnTo>
                <a:lnTo>
                  <a:pt x="254" y="62"/>
                </a:lnTo>
                <a:lnTo>
                  <a:pt x="258" y="58"/>
                </a:lnTo>
                <a:lnTo>
                  <a:pt x="258" y="55"/>
                </a:lnTo>
                <a:lnTo>
                  <a:pt x="256" y="53"/>
                </a:lnTo>
                <a:lnTo>
                  <a:pt x="256" y="52"/>
                </a:lnTo>
                <a:lnTo>
                  <a:pt x="255" y="51"/>
                </a:lnTo>
                <a:lnTo>
                  <a:pt x="254" y="48"/>
                </a:lnTo>
                <a:lnTo>
                  <a:pt x="254" y="44"/>
                </a:lnTo>
                <a:lnTo>
                  <a:pt x="258" y="40"/>
                </a:lnTo>
                <a:lnTo>
                  <a:pt x="260" y="41"/>
                </a:lnTo>
                <a:lnTo>
                  <a:pt x="262" y="41"/>
                </a:lnTo>
                <a:lnTo>
                  <a:pt x="267" y="46"/>
                </a:lnTo>
                <a:lnTo>
                  <a:pt x="268" y="46"/>
                </a:lnTo>
                <a:lnTo>
                  <a:pt x="274" y="44"/>
                </a:lnTo>
                <a:lnTo>
                  <a:pt x="277" y="40"/>
                </a:lnTo>
                <a:lnTo>
                  <a:pt x="282" y="37"/>
                </a:lnTo>
                <a:lnTo>
                  <a:pt x="288" y="33"/>
                </a:lnTo>
                <a:lnTo>
                  <a:pt x="296" y="32"/>
                </a:lnTo>
                <a:lnTo>
                  <a:pt x="296" y="21"/>
                </a:lnTo>
                <a:lnTo>
                  <a:pt x="294" y="13"/>
                </a:lnTo>
                <a:lnTo>
                  <a:pt x="291" y="4"/>
                </a:lnTo>
                <a:lnTo>
                  <a:pt x="292" y="2"/>
                </a:lnTo>
                <a:lnTo>
                  <a:pt x="298" y="2"/>
                </a:lnTo>
                <a:lnTo>
                  <a:pt x="303" y="4"/>
                </a:lnTo>
                <a:lnTo>
                  <a:pt x="309" y="4"/>
                </a:lnTo>
                <a:lnTo>
                  <a:pt x="316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7" name="Freeform 23"/>
          <p:cNvSpPr>
            <a:spLocks/>
          </p:cNvSpPr>
          <p:nvPr/>
        </p:nvSpPr>
        <p:spPr bwMode="auto">
          <a:xfrm>
            <a:off x="5756364" y="2863308"/>
            <a:ext cx="481797" cy="548219"/>
          </a:xfrm>
          <a:custGeom>
            <a:avLst/>
            <a:gdLst/>
            <a:ahLst/>
            <a:cxnLst>
              <a:cxn ang="0">
                <a:pos x="295" y="78"/>
              </a:cxn>
              <a:cxn ang="0">
                <a:pos x="298" y="133"/>
              </a:cxn>
              <a:cxn ang="0">
                <a:pos x="299" y="162"/>
              </a:cxn>
              <a:cxn ang="0">
                <a:pos x="295" y="211"/>
              </a:cxn>
              <a:cxn ang="0">
                <a:pos x="270" y="245"/>
              </a:cxn>
              <a:cxn ang="0">
                <a:pos x="260" y="242"/>
              </a:cxn>
              <a:cxn ang="0">
                <a:pos x="252" y="242"/>
              </a:cxn>
              <a:cxn ang="0">
                <a:pos x="250" y="256"/>
              </a:cxn>
              <a:cxn ang="0">
                <a:pos x="244" y="259"/>
              </a:cxn>
              <a:cxn ang="0">
                <a:pos x="241" y="275"/>
              </a:cxn>
              <a:cxn ang="0">
                <a:pos x="236" y="278"/>
              </a:cxn>
              <a:cxn ang="0">
                <a:pos x="241" y="285"/>
              </a:cxn>
              <a:cxn ang="0">
                <a:pos x="238" y="290"/>
              </a:cxn>
              <a:cxn ang="0">
                <a:pos x="230" y="285"/>
              </a:cxn>
              <a:cxn ang="0">
                <a:pos x="221" y="290"/>
              </a:cxn>
              <a:cxn ang="0">
                <a:pos x="216" y="320"/>
              </a:cxn>
              <a:cxn ang="0">
                <a:pos x="210" y="332"/>
              </a:cxn>
              <a:cxn ang="0">
                <a:pos x="209" y="341"/>
              </a:cxn>
              <a:cxn ang="0">
                <a:pos x="202" y="341"/>
              </a:cxn>
              <a:cxn ang="0">
                <a:pos x="199" y="341"/>
              </a:cxn>
              <a:cxn ang="0">
                <a:pos x="201" y="346"/>
              </a:cxn>
              <a:cxn ang="0">
                <a:pos x="189" y="343"/>
              </a:cxn>
              <a:cxn ang="0">
                <a:pos x="172" y="327"/>
              </a:cxn>
              <a:cxn ang="0">
                <a:pos x="169" y="318"/>
              </a:cxn>
              <a:cxn ang="0">
                <a:pos x="145" y="336"/>
              </a:cxn>
              <a:cxn ang="0">
                <a:pos x="127" y="330"/>
              </a:cxn>
              <a:cxn ang="0">
                <a:pos x="117" y="336"/>
              </a:cxn>
              <a:cxn ang="0">
                <a:pos x="103" y="332"/>
              </a:cxn>
              <a:cxn ang="0">
                <a:pos x="78" y="330"/>
              </a:cxn>
              <a:cxn ang="0">
                <a:pos x="66" y="315"/>
              </a:cxn>
              <a:cxn ang="0">
                <a:pos x="37" y="303"/>
              </a:cxn>
              <a:cxn ang="0">
                <a:pos x="6" y="124"/>
              </a:cxn>
              <a:cxn ang="0">
                <a:pos x="64" y="56"/>
              </a:cxn>
              <a:cxn ang="0">
                <a:pos x="87" y="51"/>
              </a:cxn>
              <a:cxn ang="0">
                <a:pos x="89" y="54"/>
              </a:cxn>
              <a:cxn ang="0">
                <a:pos x="113" y="59"/>
              </a:cxn>
              <a:cxn ang="0">
                <a:pos x="124" y="68"/>
              </a:cxn>
              <a:cxn ang="0">
                <a:pos x="121" y="73"/>
              </a:cxn>
              <a:cxn ang="0">
                <a:pos x="135" y="72"/>
              </a:cxn>
              <a:cxn ang="0">
                <a:pos x="141" y="67"/>
              </a:cxn>
              <a:cxn ang="0">
                <a:pos x="157" y="73"/>
              </a:cxn>
              <a:cxn ang="0">
                <a:pos x="181" y="60"/>
              </a:cxn>
              <a:cxn ang="0">
                <a:pos x="207" y="56"/>
              </a:cxn>
              <a:cxn ang="0">
                <a:pos x="233" y="28"/>
              </a:cxn>
              <a:cxn ang="0">
                <a:pos x="258" y="14"/>
              </a:cxn>
              <a:cxn ang="0">
                <a:pos x="284" y="0"/>
              </a:cxn>
            </a:cxnLst>
            <a:rect l="0" t="0" r="r" b="b"/>
            <a:pathLst>
              <a:path w="304" h="346">
                <a:moveTo>
                  <a:pt x="284" y="0"/>
                </a:moveTo>
                <a:lnTo>
                  <a:pt x="288" y="39"/>
                </a:lnTo>
                <a:lnTo>
                  <a:pt x="295" y="78"/>
                </a:lnTo>
                <a:lnTo>
                  <a:pt x="304" y="115"/>
                </a:lnTo>
                <a:lnTo>
                  <a:pt x="292" y="127"/>
                </a:lnTo>
                <a:lnTo>
                  <a:pt x="298" y="133"/>
                </a:lnTo>
                <a:lnTo>
                  <a:pt x="300" y="141"/>
                </a:lnTo>
                <a:lnTo>
                  <a:pt x="301" y="150"/>
                </a:lnTo>
                <a:lnTo>
                  <a:pt x="299" y="162"/>
                </a:lnTo>
                <a:lnTo>
                  <a:pt x="297" y="175"/>
                </a:lnTo>
                <a:lnTo>
                  <a:pt x="295" y="189"/>
                </a:lnTo>
                <a:lnTo>
                  <a:pt x="295" y="211"/>
                </a:lnTo>
                <a:lnTo>
                  <a:pt x="290" y="222"/>
                </a:lnTo>
                <a:lnTo>
                  <a:pt x="274" y="238"/>
                </a:lnTo>
                <a:lnTo>
                  <a:pt x="270" y="245"/>
                </a:lnTo>
                <a:lnTo>
                  <a:pt x="266" y="243"/>
                </a:lnTo>
                <a:lnTo>
                  <a:pt x="264" y="242"/>
                </a:lnTo>
                <a:lnTo>
                  <a:pt x="260" y="242"/>
                </a:lnTo>
                <a:lnTo>
                  <a:pt x="258" y="243"/>
                </a:lnTo>
                <a:lnTo>
                  <a:pt x="254" y="243"/>
                </a:lnTo>
                <a:lnTo>
                  <a:pt x="252" y="242"/>
                </a:lnTo>
                <a:lnTo>
                  <a:pt x="251" y="243"/>
                </a:lnTo>
                <a:lnTo>
                  <a:pt x="251" y="253"/>
                </a:lnTo>
                <a:lnTo>
                  <a:pt x="250" y="256"/>
                </a:lnTo>
                <a:lnTo>
                  <a:pt x="249" y="257"/>
                </a:lnTo>
                <a:lnTo>
                  <a:pt x="247" y="257"/>
                </a:lnTo>
                <a:lnTo>
                  <a:pt x="244" y="259"/>
                </a:lnTo>
                <a:lnTo>
                  <a:pt x="242" y="259"/>
                </a:lnTo>
                <a:lnTo>
                  <a:pt x="241" y="261"/>
                </a:lnTo>
                <a:lnTo>
                  <a:pt x="241" y="275"/>
                </a:lnTo>
                <a:lnTo>
                  <a:pt x="238" y="276"/>
                </a:lnTo>
                <a:lnTo>
                  <a:pt x="236" y="276"/>
                </a:lnTo>
                <a:lnTo>
                  <a:pt x="236" y="278"/>
                </a:lnTo>
                <a:lnTo>
                  <a:pt x="237" y="281"/>
                </a:lnTo>
                <a:lnTo>
                  <a:pt x="237" y="282"/>
                </a:lnTo>
                <a:lnTo>
                  <a:pt x="241" y="285"/>
                </a:lnTo>
                <a:lnTo>
                  <a:pt x="241" y="287"/>
                </a:lnTo>
                <a:lnTo>
                  <a:pt x="240" y="288"/>
                </a:lnTo>
                <a:lnTo>
                  <a:pt x="238" y="290"/>
                </a:lnTo>
                <a:lnTo>
                  <a:pt x="234" y="290"/>
                </a:lnTo>
                <a:lnTo>
                  <a:pt x="231" y="288"/>
                </a:lnTo>
                <a:lnTo>
                  <a:pt x="230" y="285"/>
                </a:lnTo>
                <a:lnTo>
                  <a:pt x="229" y="284"/>
                </a:lnTo>
                <a:lnTo>
                  <a:pt x="228" y="284"/>
                </a:lnTo>
                <a:lnTo>
                  <a:pt x="221" y="290"/>
                </a:lnTo>
                <a:lnTo>
                  <a:pt x="215" y="298"/>
                </a:lnTo>
                <a:lnTo>
                  <a:pt x="213" y="310"/>
                </a:lnTo>
                <a:lnTo>
                  <a:pt x="216" y="320"/>
                </a:lnTo>
                <a:lnTo>
                  <a:pt x="216" y="324"/>
                </a:lnTo>
                <a:lnTo>
                  <a:pt x="214" y="329"/>
                </a:lnTo>
                <a:lnTo>
                  <a:pt x="210" y="332"/>
                </a:lnTo>
                <a:lnTo>
                  <a:pt x="210" y="334"/>
                </a:lnTo>
                <a:lnTo>
                  <a:pt x="209" y="337"/>
                </a:lnTo>
                <a:lnTo>
                  <a:pt x="209" y="341"/>
                </a:lnTo>
                <a:lnTo>
                  <a:pt x="208" y="344"/>
                </a:lnTo>
                <a:lnTo>
                  <a:pt x="205" y="344"/>
                </a:lnTo>
                <a:lnTo>
                  <a:pt x="202" y="341"/>
                </a:lnTo>
                <a:lnTo>
                  <a:pt x="200" y="340"/>
                </a:lnTo>
                <a:lnTo>
                  <a:pt x="199" y="340"/>
                </a:lnTo>
                <a:lnTo>
                  <a:pt x="199" y="341"/>
                </a:lnTo>
                <a:lnTo>
                  <a:pt x="200" y="341"/>
                </a:lnTo>
                <a:lnTo>
                  <a:pt x="201" y="343"/>
                </a:lnTo>
                <a:lnTo>
                  <a:pt x="201" y="346"/>
                </a:lnTo>
                <a:lnTo>
                  <a:pt x="199" y="346"/>
                </a:lnTo>
                <a:lnTo>
                  <a:pt x="193" y="345"/>
                </a:lnTo>
                <a:lnTo>
                  <a:pt x="189" y="343"/>
                </a:lnTo>
                <a:lnTo>
                  <a:pt x="181" y="334"/>
                </a:lnTo>
                <a:lnTo>
                  <a:pt x="174" y="332"/>
                </a:lnTo>
                <a:lnTo>
                  <a:pt x="172" y="327"/>
                </a:lnTo>
                <a:lnTo>
                  <a:pt x="171" y="326"/>
                </a:lnTo>
                <a:lnTo>
                  <a:pt x="169" y="322"/>
                </a:lnTo>
                <a:lnTo>
                  <a:pt x="169" y="318"/>
                </a:lnTo>
                <a:lnTo>
                  <a:pt x="159" y="322"/>
                </a:lnTo>
                <a:lnTo>
                  <a:pt x="151" y="327"/>
                </a:lnTo>
                <a:lnTo>
                  <a:pt x="145" y="336"/>
                </a:lnTo>
                <a:lnTo>
                  <a:pt x="137" y="336"/>
                </a:lnTo>
                <a:lnTo>
                  <a:pt x="132" y="332"/>
                </a:lnTo>
                <a:lnTo>
                  <a:pt x="127" y="330"/>
                </a:lnTo>
                <a:lnTo>
                  <a:pt x="123" y="331"/>
                </a:lnTo>
                <a:lnTo>
                  <a:pt x="118" y="333"/>
                </a:lnTo>
                <a:lnTo>
                  <a:pt x="117" y="336"/>
                </a:lnTo>
                <a:lnTo>
                  <a:pt x="113" y="338"/>
                </a:lnTo>
                <a:lnTo>
                  <a:pt x="109" y="338"/>
                </a:lnTo>
                <a:lnTo>
                  <a:pt x="103" y="332"/>
                </a:lnTo>
                <a:lnTo>
                  <a:pt x="96" y="329"/>
                </a:lnTo>
                <a:lnTo>
                  <a:pt x="88" y="327"/>
                </a:lnTo>
                <a:lnTo>
                  <a:pt x="78" y="330"/>
                </a:lnTo>
                <a:lnTo>
                  <a:pt x="74" y="324"/>
                </a:lnTo>
                <a:lnTo>
                  <a:pt x="70" y="319"/>
                </a:lnTo>
                <a:lnTo>
                  <a:pt x="66" y="315"/>
                </a:lnTo>
                <a:lnTo>
                  <a:pt x="64" y="306"/>
                </a:lnTo>
                <a:lnTo>
                  <a:pt x="50" y="304"/>
                </a:lnTo>
                <a:lnTo>
                  <a:pt x="37" y="303"/>
                </a:lnTo>
                <a:lnTo>
                  <a:pt x="25" y="302"/>
                </a:lnTo>
                <a:lnTo>
                  <a:pt x="19" y="241"/>
                </a:lnTo>
                <a:lnTo>
                  <a:pt x="6" y="124"/>
                </a:lnTo>
                <a:lnTo>
                  <a:pt x="0" y="65"/>
                </a:lnTo>
                <a:lnTo>
                  <a:pt x="33" y="61"/>
                </a:lnTo>
                <a:lnTo>
                  <a:pt x="64" y="56"/>
                </a:lnTo>
                <a:lnTo>
                  <a:pt x="72" y="53"/>
                </a:lnTo>
                <a:lnTo>
                  <a:pt x="79" y="51"/>
                </a:lnTo>
                <a:lnTo>
                  <a:pt x="87" y="51"/>
                </a:lnTo>
                <a:lnTo>
                  <a:pt x="87" y="56"/>
                </a:lnTo>
                <a:lnTo>
                  <a:pt x="88" y="54"/>
                </a:lnTo>
                <a:lnTo>
                  <a:pt x="89" y="54"/>
                </a:lnTo>
                <a:lnTo>
                  <a:pt x="92" y="53"/>
                </a:lnTo>
                <a:lnTo>
                  <a:pt x="98" y="53"/>
                </a:lnTo>
                <a:lnTo>
                  <a:pt x="113" y="59"/>
                </a:lnTo>
                <a:lnTo>
                  <a:pt x="127" y="65"/>
                </a:lnTo>
                <a:lnTo>
                  <a:pt x="125" y="66"/>
                </a:lnTo>
                <a:lnTo>
                  <a:pt x="124" y="68"/>
                </a:lnTo>
                <a:lnTo>
                  <a:pt x="122" y="70"/>
                </a:lnTo>
                <a:lnTo>
                  <a:pt x="121" y="71"/>
                </a:lnTo>
                <a:lnTo>
                  <a:pt x="121" y="73"/>
                </a:lnTo>
                <a:lnTo>
                  <a:pt x="124" y="73"/>
                </a:lnTo>
                <a:lnTo>
                  <a:pt x="128" y="72"/>
                </a:lnTo>
                <a:lnTo>
                  <a:pt x="135" y="72"/>
                </a:lnTo>
                <a:lnTo>
                  <a:pt x="136" y="71"/>
                </a:lnTo>
                <a:lnTo>
                  <a:pt x="135" y="70"/>
                </a:lnTo>
                <a:lnTo>
                  <a:pt x="141" y="67"/>
                </a:lnTo>
                <a:lnTo>
                  <a:pt x="146" y="70"/>
                </a:lnTo>
                <a:lnTo>
                  <a:pt x="151" y="72"/>
                </a:lnTo>
                <a:lnTo>
                  <a:pt x="157" y="73"/>
                </a:lnTo>
                <a:lnTo>
                  <a:pt x="166" y="71"/>
                </a:lnTo>
                <a:lnTo>
                  <a:pt x="173" y="66"/>
                </a:lnTo>
                <a:lnTo>
                  <a:pt x="181" y="60"/>
                </a:lnTo>
                <a:lnTo>
                  <a:pt x="188" y="56"/>
                </a:lnTo>
                <a:lnTo>
                  <a:pt x="199" y="58"/>
                </a:lnTo>
                <a:lnTo>
                  <a:pt x="207" y="56"/>
                </a:lnTo>
                <a:lnTo>
                  <a:pt x="215" y="50"/>
                </a:lnTo>
                <a:lnTo>
                  <a:pt x="222" y="42"/>
                </a:lnTo>
                <a:lnTo>
                  <a:pt x="233" y="28"/>
                </a:lnTo>
                <a:lnTo>
                  <a:pt x="241" y="22"/>
                </a:lnTo>
                <a:lnTo>
                  <a:pt x="250" y="18"/>
                </a:lnTo>
                <a:lnTo>
                  <a:pt x="258" y="14"/>
                </a:lnTo>
                <a:lnTo>
                  <a:pt x="266" y="8"/>
                </a:lnTo>
                <a:lnTo>
                  <a:pt x="274" y="3"/>
                </a:lnTo>
                <a:lnTo>
                  <a:pt x="284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8" name="Freeform 24"/>
          <p:cNvSpPr>
            <a:spLocks/>
          </p:cNvSpPr>
          <p:nvPr/>
        </p:nvSpPr>
        <p:spPr bwMode="auto">
          <a:xfrm>
            <a:off x="5095478" y="2205763"/>
            <a:ext cx="660887" cy="285201"/>
          </a:xfrm>
          <a:custGeom>
            <a:avLst/>
            <a:gdLst/>
            <a:ahLst/>
            <a:cxnLst>
              <a:cxn ang="0">
                <a:pos x="113" y="10"/>
              </a:cxn>
              <a:cxn ang="0">
                <a:pos x="119" y="37"/>
              </a:cxn>
              <a:cxn ang="0">
                <a:pos x="123" y="28"/>
              </a:cxn>
              <a:cxn ang="0">
                <a:pos x="129" y="28"/>
              </a:cxn>
              <a:cxn ang="0">
                <a:pos x="141" y="23"/>
              </a:cxn>
              <a:cxn ang="0">
                <a:pos x="168" y="27"/>
              </a:cxn>
              <a:cxn ang="0">
                <a:pos x="189" y="54"/>
              </a:cxn>
              <a:cxn ang="0">
                <a:pos x="225" y="54"/>
              </a:cxn>
              <a:cxn ang="0">
                <a:pos x="243" y="55"/>
              </a:cxn>
              <a:cxn ang="0">
                <a:pos x="247" y="46"/>
              </a:cxn>
              <a:cxn ang="0">
                <a:pos x="258" y="40"/>
              </a:cxn>
              <a:cxn ang="0">
                <a:pos x="270" y="31"/>
              </a:cxn>
              <a:cxn ang="0">
                <a:pos x="296" y="27"/>
              </a:cxn>
              <a:cxn ang="0">
                <a:pos x="322" y="18"/>
              </a:cxn>
              <a:cxn ang="0">
                <a:pos x="338" y="28"/>
              </a:cxn>
              <a:cxn ang="0">
                <a:pos x="363" y="38"/>
              </a:cxn>
              <a:cxn ang="0">
                <a:pos x="375" y="41"/>
              </a:cxn>
              <a:cxn ang="0">
                <a:pos x="381" y="35"/>
              </a:cxn>
              <a:cxn ang="0">
                <a:pos x="393" y="45"/>
              </a:cxn>
              <a:cxn ang="0">
                <a:pos x="406" y="63"/>
              </a:cxn>
              <a:cxn ang="0">
                <a:pos x="381" y="76"/>
              </a:cxn>
              <a:cxn ang="0">
                <a:pos x="367" y="76"/>
              </a:cxn>
              <a:cxn ang="0">
                <a:pos x="365" y="90"/>
              </a:cxn>
              <a:cxn ang="0">
                <a:pos x="357" y="87"/>
              </a:cxn>
              <a:cxn ang="0">
                <a:pos x="352" y="79"/>
              </a:cxn>
              <a:cxn ang="0">
                <a:pos x="324" y="75"/>
              </a:cxn>
              <a:cxn ang="0">
                <a:pos x="310" y="80"/>
              </a:cxn>
              <a:cxn ang="0">
                <a:pos x="291" y="91"/>
              </a:cxn>
              <a:cxn ang="0">
                <a:pos x="268" y="96"/>
              </a:cxn>
              <a:cxn ang="0">
                <a:pos x="262" y="107"/>
              </a:cxn>
              <a:cxn ang="0">
                <a:pos x="250" y="107"/>
              </a:cxn>
              <a:cxn ang="0">
                <a:pos x="240" y="107"/>
              </a:cxn>
              <a:cxn ang="0">
                <a:pos x="230" y="117"/>
              </a:cxn>
              <a:cxn ang="0">
                <a:pos x="220" y="109"/>
              </a:cxn>
              <a:cxn ang="0">
                <a:pos x="204" y="144"/>
              </a:cxn>
              <a:cxn ang="0">
                <a:pos x="184" y="178"/>
              </a:cxn>
              <a:cxn ang="0">
                <a:pos x="186" y="161"/>
              </a:cxn>
              <a:cxn ang="0">
                <a:pos x="183" y="158"/>
              </a:cxn>
              <a:cxn ang="0">
                <a:pos x="175" y="160"/>
              </a:cxn>
              <a:cxn ang="0">
                <a:pos x="173" y="138"/>
              </a:cxn>
              <a:cxn ang="0">
                <a:pos x="163" y="122"/>
              </a:cxn>
              <a:cxn ang="0">
                <a:pos x="151" y="112"/>
              </a:cxn>
              <a:cxn ang="0">
                <a:pos x="133" y="104"/>
              </a:cxn>
              <a:cxn ang="0">
                <a:pos x="106" y="103"/>
              </a:cxn>
              <a:cxn ang="0">
                <a:pos x="92" y="97"/>
              </a:cxn>
              <a:cxn ang="0">
                <a:pos x="74" y="93"/>
              </a:cxn>
              <a:cxn ang="0">
                <a:pos x="17" y="82"/>
              </a:cxn>
              <a:cxn ang="0">
                <a:pos x="10" y="68"/>
              </a:cxn>
              <a:cxn ang="0">
                <a:pos x="3" y="60"/>
              </a:cxn>
              <a:cxn ang="0">
                <a:pos x="20" y="54"/>
              </a:cxn>
              <a:cxn ang="0">
                <a:pos x="37" y="37"/>
              </a:cxn>
              <a:cxn ang="0">
                <a:pos x="64" y="32"/>
              </a:cxn>
              <a:cxn ang="0">
                <a:pos x="85" y="20"/>
              </a:cxn>
            </a:cxnLst>
            <a:rect l="0" t="0" r="r" b="b"/>
            <a:pathLst>
              <a:path w="417" h="180">
                <a:moveTo>
                  <a:pt x="99" y="0"/>
                </a:moveTo>
                <a:lnTo>
                  <a:pt x="107" y="3"/>
                </a:lnTo>
                <a:lnTo>
                  <a:pt x="113" y="10"/>
                </a:lnTo>
                <a:lnTo>
                  <a:pt x="115" y="18"/>
                </a:lnTo>
                <a:lnTo>
                  <a:pt x="117" y="27"/>
                </a:lnTo>
                <a:lnTo>
                  <a:pt x="119" y="37"/>
                </a:lnTo>
                <a:lnTo>
                  <a:pt x="121" y="37"/>
                </a:lnTo>
                <a:lnTo>
                  <a:pt x="123" y="34"/>
                </a:lnTo>
                <a:lnTo>
                  <a:pt x="123" y="28"/>
                </a:lnTo>
                <a:lnTo>
                  <a:pt x="126" y="26"/>
                </a:lnTo>
                <a:lnTo>
                  <a:pt x="129" y="26"/>
                </a:lnTo>
                <a:lnTo>
                  <a:pt x="129" y="28"/>
                </a:lnTo>
                <a:lnTo>
                  <a:pt x="131" y="28"/>
                </a:lnTo>
                <a:lnTo>
                  <a:pt x="136" y="26"/>
                </a:lnTo>
                <a:lnTo>
                  <a:pt x="141" y="23"/>
                </a:lnTo>
                <a:lnTo>
                  <a:pt x="147" y="20"/>
                </a:lnTo>
                <a:lnTo>
                  <a:pt x="158" y="21"/>
                </a:lnTo>
                <a:lnTo>
                  <a:pt x="168" y="27"/>
                </a:lnTo>
                <a:lnTo>
                  <a:pt x="176" y="35"/>
                </a:lnTo>
                <a:lnTo>
                  <a:pt x="183" y="45"/>
                </a:lnTo>
                <a:lnTo>
                  <a:pt x="189" y="54"/>
                </a:lnTo>
                <a:lnTo>
                  <a:pt x="202" y="53"/>
                </a:lnTo>
                <a:lnTo>
                  <a:pt x="214" y="53"/>
                </a:lnTo>
                <a:lnTo>
                  <a:pt x="225" y="54"/>
                </a:lnTo>
                <a:lnTo>
                  <a:pt x="236" y="56"/>
                </a:lnTo>
                <a:lnTo>
                  <a:pt x="242" y="56"/>
                </a:lnTo>
                <a:lnTo>
                  <a:pt x="243" y="55"/>
                </a:lnTo>
                <a:lnTo>
                  <a:pt x="246" y="51"/>
                </a:lnTo>
                <a:lnTo>
                  <a:pt x="246" y="48"/>
                </a:lnTo>
                <a:lnTo>
                  <a:pt x="247" y="46"/>
                </a:lnTo>
                <a:lnTo>
                  <a:pt x="248" y="45"/>
                </a:lnTo>
                <a:lnTo>
                  <a:pt x="255" y="42"/>
                </a:lnTo>
                <a:lnTo>
                  <a:pt x="258" y="40"/>
                </a:lnTo>
                <a:lnTo>
                  <a:pt x="263" y="37"/>
                </a:lnTo>
                <a:lnTo>
                  <a:pt x="265" y="33"/>
                </a:lnTo>
                <a:lnTo>
                  <a:pt x="270" y="31"/>
                </a:lnTo>
                <a:lnTo>
                  <a:pt x="278" y="28"/>
                </a:lnTo>
                <a:lnTo>
                  <a:pt x="286" y="27"/>
                </a:lnTo>
                <a:lnTo>
                  <a:pt x="296" y="27"/>
                </a:lnTo>
                <a:lnTo>
                  <a:pt x="307" y="26"/>
                </a:lnTo>
                <a:lnTo>
                  <a:pt x="314" y="23"/>
                </a:lnTo>
                <a:lnTo>
                  <a:pt x="322" y="18"/>
                </a:lnTo>
                <a:lnTo>
                  <a:pt x="329" y="14"/>
                </a:lnTo>
                <a:lnTo>
                  <a:pt x="338" y="14"/>
                </a:lnTo>
                <a:lnTo>
                  <a:pt x="338" y="28"/>
                </a:lnTo>
                <a:lnTo>
                  <a:pt x="341" y="40"/>
                </a:lnTo>
                <a:lnTo>
                  <a:pt x="349" y="40"/>
                </a:lnTo>
                <a:lnTo>
                  <a:pt x="363" y="38"/>
                </a:lnTo>
                <a:lnTo>
                  <a:pt x="368" y="39"/>
                </a:lnTo>
                <a:lnTo>
                  <a:pt x="371" y="42"/>
                </a:lnTo>
                <a:lnTo>
                  <a:pt x="375" y="41"/>
                </a:lnTo>
                <a:lnTo>
                  <a:pt x="377" y="40"/>
                </a:lnTo>
                <a:lnTo>
                  <a:pt x="379" y="38"/>
                </a:lnTo>
                <a:lnTo>
                  <a:pt x="381" y="35"/>
                </a:lnTo>
                <a:lnTo>
                  <a:pt x="383" y="34"/>
                </a:lnTo>
                <a:lnTo>
                  <a:pt x="390" y="38"/>
                </a:lnTo>
                <a:lnTo>
                  <a:pt x="393" y="45"/>
                </a:lnTo>
                <a:lnTo>
                  <a:pt x="393" y="54"/>
                </a:lnTo>
                <a:lnTo>
                  <a:pt x="399" y="60"/>
                </a:lnTo>
                <a:lnTo>
                  <a:pt x="406" y="63"/>
                </a:lnTo>
                <a:lnTo>
                  <a:pt x="412" y="69"/>
                </a:lnTo>
                <a:lnTo>
                  <a:pt x="417" y="76"/>
                </a:lnTo>
                <a:lnTo>
                  <a:pt x="381" y="76"/>
                </a:lnTo>
                <a:lnTo>
                  <a:pt x="371" y="74"/>
                </a:lnTo>
                <a:lnTo>
                  <a:pt x="369" y="74"/>
                </a:lnTo>
                <a:lnTo>
                  <a:pt x="367" y="76"/>
                </a:lnTo>
                <a:lnTo>
                  <a:pt x="367" y="79"/>
                </a:lnTo>
                <a:lnTo>
                  <a:pt x="365" y="81"/>
                </a:lnTo>
                <a:lnTo>
                  <a:pt x="365" y="90"/>
                </a:lnTo>
                <a:lnTo>
                  <a:pt x="362" y="90"/>
                </a:lnTo>
                <a:lnTo>
                  <a:pt x="358" y="89"/>
                </a:lnTo>
                <a:lnTo>
                  <a:pt x="357" y="87"/>
                </a:lnTo>
                <a:lnTo>
                  <a:pt x="355" y="84"/>
                </a:lnTo>
                <a:lnTo>
                  <a:pt x="353" y="81"/>
                </a:lnTo>
                <a:lnTo>
                  <a:pt x="352" y="79"/>
                </a:lnTo>
                <a:lnTo>
                  <a:pt x="342" y="77"/>
                </a:lnTo>
                <a:lnTo>
                  <a:pt x="333" y="75"/>
                </a:lnTo>
                <a:lnTo>
                  <a:pt x="324" y="75"/>
                </a:lnTo>
                <a:lnTo>
                  <a:pt x="315" y="76"/>
                </a:lnTo>
                <a:lnTo>
                  <a:pt x="312" y="77"/>
                </a:lnTo>
                <a:lnTo>
                  <a:pt x="310" y="80"/>
                </a:lnTo>
                <a:lnTo>
                  <a:pt x="308" y="83"/>
                </a:lnTo>
                <a:lnTo>
                  <a:pt x="301" y="90"/>
                </a:lnTo>
                <a:lnTo>
                  <a:pt x="291" y="91"/>
                </a:lnTo>
                <a:lnTo>
                  <a:pt x="282" y="91"/>
                </a:lnTo>
                <a:lnTo>
                  <a:pt x="273" y="93"/>
                </a:lnTo>
                <a:lnTo>
                  <a:pt x="268" y="96"/>
                </a:lnTo>
                <a:lnTo>
                  <a:pt x="265" y="98"/>
                </a:lnTo>
                <a:lnTo>
                  <a:pt x="264" y="102"/>
                </a:lnTo>
                <a:lnTo>
                  <a:pt x="262" y="107"/>
                </a:lnTo>
                <a:lnTo>
                  <a:pt x="260" y="110"/>
                </a:lnTo>
                <a:lnTo>
                  <a:pt x="256" y="112"/>
                </a:lnTo>
                <a:lnTo>
                  <a:pt x="250" y="107"/>
                </a:lnTo>
                <a:lnTo>
                  <a:pt x="250" y="104"/>
                </a:lnTo>
                <a:lnTo>
                  <a:pt x="243" y="104"/>
                </a:lnTo>
                <a:lnTo>
                  <a:pt x="240" y="107"/>
                </a:lnTo>
                <a:lnTo>
                  <a:pt x="236" y="110"/>
                </a:lnTo>
                <a:lnTo>
                  <a:pt x="234" y="114"/>
                </a:lnTo>
                <a:lnTo>
                  <a:pt x="230" y="117"/>
                </a:lnTo>
                <a:lnTo>
                  <a:pt x="225" y="118"/>
                </a:lnTo>
                <a:lnTo>
                  <a:pt x="225" y="104"/>
                </a:lnTo>
                <a:lnTo>
                  <a:pt x="220" y="109"/>
                </a:lnTo>
                <a:lnTo>
                  <a:pt x="216" y="116"/>
                </a:lnTo>
                <a:lnTo>
                  <a:pt x="214" y="123"/>
                </a:lnTo>
                <a:lnTo>
                  <a:pt x="204" y="144"/>
                </a:lnTo>
                <a:lnTo>
                  <a:pt x="197" y="163"/>
                </a:lnTo>
                <a:lnTo>
                  <a:pt x="189" y="180"/>
                </a:lnTo>
                <a:lnTo>
                  <a:pt x="184" y="178"/>
                </a:lnTo>
                <a:lnTo>
                  <a:pt x="183" y="172"/>
                </a:lnTo>
                <a:lnTo>
                  <a:pt x="184" y="166"/>
                </a:lnTo>
                <a:lnTo>
                  <a:pt x="186" y="161"/>
                </a:lnTo>
                <a:lnTo>
                  <a:pt x="186" y="160"/>
                </a:lnTo>
                <a:lnTo>
                  <a:pt x="185" y="159"/>
                </a:lnTo>
                <a:lnTo>
                  <a:pt x="183" y="158"/>
                </a:lnTo>
                <a:lnTo>
                  <a:pt x="178" y="158"/>
                </a:lnTo>
                <a:lnTo>
                  <a:pt x="176" y="159"/>
                </a:lnTo>
                <a:lnTo>
                  <a:pt x="175" y="160"/>
                </a:lnTo>
                <a:lnTo>
                  <a:pt x="175" y="161"/>
                </a:lnTo>
                <a:lnTo>
                  <a:pt x="173" y="153"/>
                </a:lnTo>
                <a:lnTo>
                  <a:pt x="173" y="138"/>
                </a:lnTo>
                <a:lnTo>
                  <a:pt x="172" y="131"/>
                </a:lnTo>
                <a:lnTo>
                  <a:pt x="169" y="125"/>
                </a:lnTo>
                <a:lnTo>
                  <a:pt x="163" y="122"/>
                </a:lnTo>
                <a:lnTo>
                  <a:pt x="152" y="122"/>
                </a:lnTo>
                <a:lnTo>
                  <a:pt x="152" y="117"/>
                </a:lnTo>
                <a:lnTo>
                  <a:pt x="151" y="112"/>
                </a:lnTo>
                <a:lnTo>
                  <a:pt x="149" y="108"/>
                </a:lnTo>
                <a:lnTo>
                  <a:pt x="141" y="108"/>
                </a:lnTo>
                <a:lnTo>
                  <a:pt x="133" y="104"/>
                </a:lnTo>
                <a:lnTo>
                  <a:pt x="123" y="102"/>
                </a:lnTo>
                <a:lnTo>
                  <a:pt x="115" y="102"/>
                </a:lnTo>
                <a:lnTo>
                  <a:pt x="106" y="103"/>
                </a:lnTo>
                <a:lnTo>
                  <a:pt x="95" y="102"/>
                </a:lnTo>
                <a:lnTo>
                  <a:pt x="93" y="100"/>
                </a:lnTo>
                <a:lnTo>
                  <a:pt x="92" y="97"/>
                </a:lnTo>
                <a:lnTo>
                  <a:pt x="91" y="96"/>
                </a:lnTo>
                <a:lnTo>
                  <a:pt x="90" y="96"/>
                </a:lnTo>
                <a:lnTo>
                  <a:pt x="74" y="93"/>
                </a:lnTo>
                <a:lnTo>
                  <a:pt x="56" y="89"/>
                </a:lnTo>
                <a:lnTo>
                  <a:pt x="36" y="86"/>
                </a:lnTo>
                <a:lnTo>
                  <a:pt x="17" y="82"/>
                </a:lnTo>
                <a:lnTo>
                  <a:pt x="16" y="76"/>
                </a:lnTo>
                <a:lnTo>
                  <a:pt x="14" y="72"/>
                </a:lnTo>
                <a:lnTo>
                  <a:pt x="10" y="68"/>
                </a:lnTo>
                <a:lnTo>
                  <a:pt x="6" y="66"/>
                </a:lnTo>
                <a:lnTo>
                  <a:pt x="0" y="65"/>
                </a:lnTo>
                <a:lnTo>
                  <a:pt x="3" y="60"/>
                </a:lnTo>
                <a:lnTo>
                  <a:pt x="8" y="58"/>
                </a:lnTo>
                <a:lnTo>
                  <a:pt x="15" y="56"/>
                </a:lnTo>
                <a:lnTo>
                  <a:pt x="20" y="54"/>
                </a:lnTo>
                <a:lnTo>
                  <a:pt x="23" y="52"/>
                </a:lnTo>
                <a:lnTo>
                  <a:pt x="30" y="41"/>
                </a:lnTo>
                <a:lnTo>
                  <a:pt x="37" y="37"/>
                </a:lnTo>
                <a:lnTo>
                  <a:pt x="49" y="38"/>
                </a:lnTo>
                <a:lnTo>
                  <a:pt x="57" y="35"/>
                </a:lnTo>
                <a:lnTo>
                  <a:pt x="64" y="32"/>
                </a:lnTo>
                <a:lnTo>
                  <a:pt x="70" y="27"/>
                </a:lnTo>
                <a:lnTo>
                  <a:pt x="77" y="23"/>
                </a:lnTo>
                <a:lnTo>
                  <a:pt x="85" y="20"/>
                </a:lnTo>
                <a:lnTo>
                  <a:pt x="92" y="10"/>
                </a:lnTo>
                <a:lnTo>
                  <a:pt x="99" y="0"/>
                </a:lnTo>
                <a:close/>
              </a:path>
            </a:pathLst>
          </a:custGeom>
          <a:solidFill>
            <a:srgbClr val="FF0000"/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9" name="Freeform 25"/>
          <p:cNvSpPr>
            <a:spLocks/>
          </p:cNvSpPr>
          <p:nvPr/>
        </p:nvSpPr>
        <p:spPr bwMode="auto">
          <a:xfrm>
            <a:off x="5528144" y="2367377"/>
            <a:ext cx="451686" cy="611597"/>
          </a:xfrm>
          <a:custGeom>
            <a:avLst/>
            <a:gdLst/>
            <a:ahLst/>
            <a:cxnLst>
              <a:cxn ang="0">
                <a:pos x="99" y="1"/>
              </a:cxn>
              <a:cxn ang="0">
                <a:pos x="106" y="7"/>
              </a:cxn>
              <a:cxn ang="0">
                <a:pos x="124" y="9"/>
              </a:cxn>
              <a:cxn ang="0">
                <a:pos x="138" y="20"/>
              </a:cxn>
              <a:cxn ang="0">
                <a:pos x="183" y="35"/>
              </a:cxn>
              <a:cxn ang="0">
                <a:pos x="193" y="49"/>
              </a:cxn>
              <a:cxn ang="0">
                <a:pos x="186" y="59"/>
              </a:cxn>
              <a:cxn ang="0">
                <a:pos x="193" y="68"/>
              </a:cxn>
              <a:cxn ang="0">
                <a:pos x="202" y="94"/>
              </a:cxn>
              <a:cxn ang="0">
                <a:pos x="198" y="121"/>
              </a:cxn>
              <a:cxn ang="0">
                <a:pos x="189" y="143"/>
              </a:cxn>
              <a:cxn ang="0">
                <a:pos x="177" y="155"/>
              </a:cxn>
              <a:cxn ang="0">
                <a:pos x="174" y="183"/>
              </a:cxn>
              <a:cxn ang="0">
                <a:pos x="196" y="188"/>
              </a:cxn>
              <a:cxn ang="0">
                <a:pos x="210" y="168"/>
              </a:cxn>
              <a:cxn ang="0">
                <a:pos x="223" y="152"/>
              </a:cxn>
              <a:cxn ang="0">
                <a:pos x="242" y="143"/>
              </a:cxn>
              <a:cxn ang="0">
                <a:pos x="262" y="180"/>
              </a:cxn>
              <a:cxn ang="0">
                <a:pos x="276" y="223"/>
              </a:cxn>
              <a:cxn ang="0">
                <a:pos x="281" y="250"/>
              </a:cxn>
              <a:cxn ang="0">
                <a:pos x="278" y="271"/>
              </a:cxn>
              <a:cxn ang="0">
                <a:pos x="275" y="265"/>
              </a:cxn>
              <a:cxn ang="0">
                <a:pos x="271" y="265"/>
              </a:cxn>
              <a:cxn ang="0">
                <a:pos x="259" y="286"/>
              </a:cxn>
              <a:cxn ang="0">
                <a:pos x="251" y="301"/>
              </a:cxn>
              <a:cxn ang="0">
                <a:pos x="244" y="329"/>
              </a:cxn>
              <a:cxn ang="0">
                <a:pos x="233" y="351"/>
              </a:cxn>
              <a:cxn ang="0">
                <a:pos x="175" y="371"/>
              </a:cxn>
              <a:cxn ang="0">
                <a:pos x="102" y="373"/>
              </a:cxn>
              <a:cxn ang="0">
                <a:pos x="27" y="384"/>
              </a:cxn>
              <a:cxn ang="0">
                <a:pos x="6" y="384"/>
              </a:cxn>
              <a:cxn ang="0">
                <a:pos x="14" y="372"/>
              </a:cxn>
              <a:cxn ang="0">
                <a:pos x="28" y="336"/>
              </a:cxn>
              <a:cxn ang="0">
                <a:pos x="31" y="274"/>
              </a:cxn>
              <a:cxn ang="0">
                <a:pos x="19" y="241"/>
              </a:cxn>
              <a:cxn ang="0">
                <a:pos x="9" y="223"/>
              </a:cxn>
              <a:cxn ang="0">
                <a:pos x="3" y="213"/>
              </a:cxn>
              <a:cxn ang="0">
                <a:pos x="9" y="197"/>
              </a:cxn>
              <a:cxn ang="0">
                <a:pos x="7" y="159"/>
              </a:cxn>
              <a:cxn ang="0">
                <a:pos x="14" y="127"/>
              </a:cxn>
              <a:cxn ang="0">
                <a:pos x="11" y="115"/>
              </a:cxn>
              <a:cxn ang="0">
                <a:pos x="19" y="93"/>
              </a:cxn>
              <a:cxn ang="0">
                <a:pos x="42" y="73"/>
              </a:cxn>
              <a:cxn ang="0">
                <a:pos x="47" y="98"/>
              </a:cxn>
              <a:cxn ang="0">
                <a:pos x="52" y="93"/>
              </a:cxn>
              <a:cxn ang="0">
                <a:pos x="56" y="96"/>
              </a:cxn>
              <a:cxn ang="0">
                <a:pos x="63" y="83"/>
              </a:cxn>
              <a:cxn ang="0">
                <a:pos x="62" y="63"/>
              </a:cxn>
              <a:cxn ang="0">
                <a:pos x="74" y="42"/>
              </a:cxn>
              <a:cxn ang="0">
                <a:pos x="81" y="30"/>
              </a:cxn>
              <a:cxn ang="0">
                <a:pos x="76" y="22"/>
              </a:cxn>
              <a:cxn ang="0">
                <a:pos x="92" y="0"/>
              </a:cxn>
            </a:cxnLst>
            <a:rect l="0" t="0" r="r" b="b"/>
            <a:pathLst>
              <a:path w="285" h="386">
                <a:moveTo>
                  <a:pt x="92" y="0"/>
                </a:moveTo>
                <a:lnTo>
                  <a:pt x="97" y="0"/>
                </a:lnTo>
                <a:lnTo>
                  <a:pt x="99" y="1"/>
                </a:lnTo>
                <a:lnTo>
                  <a:pt x="102" y="3"/>
                </a:lnTo>
                <a:lnTo>
                  <a:pt x="104" y="5"/>
                </a:lnTo>
                <a:lnTo>
                  <a:pt x="106" y="7"/>
                </a:lnTo>
                <a:lnTo>
                  <a:pt x="110" y="8"/>
                </a:lnTo>
                <a:lnTo>
                  <a:pt x="117" y="9"/>
                </a:lnTo>
                <a:lnTo>
                  <a:pt x="124" y="9"/>
                </a:lnTo>
                <a:lnTo>
                  <a:pt x="130" y="10"/>
                </a:lnTo>
                <a:lnTo>
                  <a:pt x="136" y="14"/>
                </a:lnTo>
                <a:lnTo>
                  <a:pt x="138" y="20"/>
                </a:lnTo>
                <a:lnTo>
                  <a:pt x="155" y="22"/>
                </a:lnTo>
                <a:lnTo>
                  <a:pt x="172" y="27"/>
                </a:lnTo>
                <a:lnTo>
                  <a:pt x="183" y="35"/>
                </a:lnTo>
                <a:lnTo>
                  <a:pt x="194" y="44"/>
                </a:lnTo>
                <a:lnTo>
                  <a:pt x="194" y="47"/>
                </a:lnTo>
                <a:lnTo>
                  <a:pt x="193" y="49"/>
                </a:lnTo>
                <a:lnTo>
                  <a:pt x="187" y="55"/>
                </a:lnTo>
                <a:lnTo>
                  <a:pt x="186" y="57"/>
                </a:lnTo>
                <a:lnTo>
                  <a:pt x="186" y="59"/>
                </a:lnTo>
                <a:lnTo>
                  <a:pt x="187" y="63"/>
                </a:lnTo>
                <a:lnTo>
                  <a:pt x="189" y="65"/>
                </a:lnTo>
                <a:lnTo>
                  <a:pt x="193" y="68"/>
                </a:lnTo>
                <a:lnTo>
                  <a:pt x="197" y="72"/>
                </a:lnTo>
                <a:lnTo>
                  <a:pt x="200" y="76"/>
                </a:lnTo>
                <a:lnTo>
                  <a:pt x="202" y="94"/>
                </a:lnTo>
                <a:lnTo>
                  <a:pt x="203" y="105"/>
                </a:lnTo>
                <a:lnTo>
                  <a:pt x="202" y="113"/>
                </a:lnTo>
                <a:lnTo>
                  <a:pt x="198" y="121"/>
                </a:lnTo>
                <a:lnTo>
                  <a:pt x="191" y="127"/>
                </a:lnTo>
                <a:lnTo>
                  <a:pt x="191" y="134"/>
                </a:lnTo>
                <a:lnTo>
                  <a:pt x="189" y="143"/>
                </a:lnTo>
                <a:lnTo>
                  <a:pt x="188" y="149"/>
                </a:lnTo>
                <a:lnTo>
                  <a:pt x="183" y="152"/>
                </a:lnTo>
                <a:lnTo>
                  <a:pt x="177" y="155"/>
                </a:lnTo>
                <a:lnTo>
                  <a:pt x="172" y="157"/>
                </a:lnTo>
                <a:lnTo>
                  <a:pt x="172" y="173"/>
                </a:lnTo>
                <a:lnTo>
                  <a:pt x="174" y="183"/>
                </a:lnTo>
                <a:lnTo>
                  <a:pt x="180" y="191"/>
                </a:lnTo>
                <a:lnTo>
                  <a:pt x="191" y="195"/>
                </a:lnTo>
                <a:lnTo>
                  <a:pt x="196" y="188"/>
                </a:lnTo>
                <a:lnTo>
                  <a:pt x="202" y="182"/>
                </a:lnTo>
                <a:lnTo>
                  <a:pt x="207" y="175"/>
                </a:lnTo>
                <a:lnTo>
                  <a:pt x="210" y="168"/>
                </a:lnTo>
                <a:lnTo>
                  <a:pt x="211" y="157"/>
                </a:lnTo>
                <a:lnTo>
                  <a:pt x="218" y="155"/>
                </a:lnTo>
                <a:lnTo>
                  <a:pt x="223" y="152"/>
                </a:lnTo>
                <a:lnTo>
                  <a:pt x="228" y="147"/>
                </a:lnTo>
                <a:lnTo>
                  <a:pt x="233" y="145"/>
                </a:lnTo>
                <a:lnTo>
                  <a:pt x="242" y="143"/>
                </a:lnTo>
                <a:lnTo>
                  <a:pt x="251" y="154"/>
                </a:lnTo>
                <a:lnTo>
                  <a:pt x="258" y="166"/>
                </a:lnTo>
                <a:lnTo>
                  <a:pt x="262" y="180"/>
                </a:lnTo>
                <a:lnTo>
                  <a:pt x="266" y="195"/>
                </a:lnTo>
                <a:lnTo>
                  <a:pt x="271" y="209"/>
                </a:lnTo>
                <a:lnTo>
                  <a:pt x="276" y="223"/>
                </a:lnTo>
                <a:lnTo>
                  <a:pt x="285" y="233"/>
                </a:lnTo>
                <a:lnTo>
                  <a:pt x="282" y="240"/>
                </a:lnTo>
                <a:lnTo>
                  <a:pt x="281" y="250"/>
                </a:lnTo>
                <a:lnTo>
                  <a:pt x="281" y="271"/>
                </a:lnTo>
                <a:lnTo>
                  <a:pt x="279" y="272"/>
                </a:lnTo>
                <a:lnTo>
                  <a:pt x="278" y="271"/>
                </a:lnTo>
                <a:lnTo>
                  <a:pt x="276" y="271"/>
                </a:lnTo>
                <a:lnTo>
                  <a:pt x="275" y="269"/>
                </a:lnTo>
                <a:lnTo>
                  <a:pt x="275" y="265"/>
                </a:lnTo>
                <a:lnTo>
                  <a:pt x="274" y="265"/>
                </a:lnTo>
                <a:lnTo>
                  <a:pt x="273" y="264"/>
                </a:lnTo>
                <a:lnTo>
                  <a:pt x="271" y="265"/>
                </a:lnTo>
                <a:lnTo>
                  <a:pt x="265" y="269"/>
                </a:lnTo>
                <a:lnTo>
                  <a:pt x="260" y="276"/>
                </a:lnTo>
                <a:lnTo>
                  <a:pt x="259" y="286"/>
                </a:lnTo>
                <a:lnTo>
                  <a:pt x="259" y="296"/>
                </a:lnTo>
                <a:lnTo>
                  <a:pt x="254" y="299"/>
                </a:lnTo>
                <a:lnTo>
                  <a:pt x="251" y="301"/>
                </a:lnTo>
                <a:lnTo>
                  <a:pt x="245" y="307"/>
                </a:lnTo>
                <a:lnTo>
                  <a:pt x="246" y="318"/>
                </a:lnTo>
                <a:lnTo>
                  <a:pt x="244" y="329"/>
                </a:lnTo>
                <a:lnTo>
                  <a:pt x="240" y="336"/>
                </a:lnTo>
                <a:lnTo>
                  <a:pt x="236" y="343"/>
                </a:lnTo>
                <a:lnTo>
                  <a:pt x="233" y="351"/>
                </a:lnTo>
                <a:lnTo>
                  <a:pt x="231" y="360"/>
                </a:lnTo>
                <a:lnTo>
                  <a:pt x="203" y="365"/>
                </a:lnTo>
                <a:lnTo>
                  <a:pt x="175" y="371"/>
                </a:lnTo>
                <a:lnTo>
                  <a:pt x="146" y="374"/>
                </a:lnTo>
                <a:lnTo>
                  <a:pt x="120" y="372"/>
                </a:lnTo>
                <a:lnTo>
                  <a:pt x="102" y="373"/>
                </a:lnTo>
                <a:lnTo>
                  <a:pt x="62" y="380"/>
                </a:lnTo>
                <a:lnTo>
                  <a:pt x="42" y="383"/>
                </a:lnTo>
                <a:lnTo>
                  <a:pt x="27" y="384"/>
                </a:lnTo>
                <a:lnTo>
                  <a:pt x="11" y="386"/>
                </a:lnTo>
                <a:lnTo>
                  <a:pt x="6" y="386"/>
                </a:lnTo>
                <a:lnTo>
                  <a:pt x="6" y="384"/>
                </a:lnTo>
                <a:lnTo>
                  <a:pt x="10" y="380"/>
                </a:lnTo>
                <a:lnTo>
                  <a:pt x="11" y="380"/>
                </a:lnTo>
                <a:lnTo>
                  <a:pt x="14" y="372"/>
                </a:lnTo>
                <a:lnTo>
                  <a:pt x="19" y="364"/>
                </a:lnTo>
                <a:lnTo>
                  <a:pt x="23" y="352"/>
                </a:lnTo>
                <a:lnTo>
                  <a:pt x="28" y="336"/>
                </a:lnTo>
                <a:lnTo>
                  <a:pt x="33" y="314"/>
                </a:lnTo>
                <a:lnTo>
                  <a:pt x="34" y="290"/>
                </a:lnTo>
                <a:lnTo>
                  <a:pt x="31" y="274"/>
                </a:lnTo>
                <a:lnTo>
                  <a:pt x="26" y="259"/>
                </a:lnTo>
                <a:lnTo>
                  <a:pt x="25" y="245"/>
                </a:lnTo>
                <a:lnTo>
                  <a:pt x="19" y="241"/>
                </a:lnTo>
                <a:lnTo>
                  <a:pt x="16" y="237"/>
                </a:lnTo>
                <a:lnTo>
                  <a:pt x="12" y="231"/>
                </a:lnTo>
                <a:lnTo>
                  <a:pt x="9" y="223"/>
                </a:lnTo>
                <a:lnTo>
                  <a:pt x="6" y="218"/>
                </a:lnTo>
                <a:lnTo>
                  <a:pt x="4" y="217"/>
                </a:lnTo>
                <a:lnTo>
                  <a:pt x="3" y="213"/>
                </a:lnTo>
                <a:lnTo>
                  <a:pt x="3" y="211"/>
                </a:lnTo>
                <a:lnTo>
                  <a:pt x="6" y="204"/>
                </a:lnTo>
                <a:lnTo>
                  <a:pt x="9" y="197"/>
                </a:lnTo>
                <a:lnTo>
                  <a:pt x="6" y="184"/>
                </a:lnTo>
                <a:lnTo>
                  <a:pt x="0" y="175"/>
                </a:lnTo>
                <a:lnTo>
                  <a:pt x="7" y="159"/>
                </a:lnTo>
                <a:lnTo>
                  <a:pt x="12" y="150"/>
                </a:lnTo>
                <a:lnTo>
                  <a:pt x="14" y="140"/>
                </a:lnTo>
                <a:lnTo>
                  <a:pt x="14" y="127"/>
                </a:lnTo>
                <a:lnTo>
                  <a:pt x="12" y="120"/>
                </a:lnTo>
                <a:lnTo>
                  <a:pt x="11" y="118"/>
                </a:lnTo>
                <a:lnTo>
                  <a:pt x="11" y="115"/>
                </a:lnTo>
                <a:lnTo>
                  <a:pt x="18" y="104"/>
                </a:lnTo>
                <a:lnTo>
                  <a:pt x="20" y="99"/>
                </a:lnTo>
                <a:lnTo>
                  <a:pt x="19" y="93"/>
                </a:lnTo>
                <a:lnTo>
                  <a:pt x="28" y="89"/>
                </a:lnTo>
                <a:lnTo>
                  <a:pt x="37" y="82"/>
                </a:lnTo>
                <a:lnTo>
                  <a:pt x="42" y="73"/>
                </a:lnTo>
                <a:lnTo>
                  <a:pt x="45" y="76"/>
                </a:lnTo>
                <a:lnTo>
                  <a:pt x="45" y="98"/>
                </a:lnTo>
                <a:lnTo>
                  <a:pt x="47" y="98"/>
                </a:lnTo>
                <a:lnTo>
                  <a:pt x="47" y="97"/>
                </a:lnTo>
                <a:lnTo>
                  <a:pt x="49" y="94"/>
                </a:lnTo>
                <a:lnTo>
                  <a:pt x="52" y="93"/>
                </a:lnTo>
                <a:lnTo>
                  <a:pt x="53" y="93"/>
                </a:lnTo>
                <a:lnTo>
                  <a:pt x="55" y="96"/>
                </a:lnTo>
                <a:lnTo>
                  <a:pt x="56" y="96"/>
                </a:lnTo>
                <a:lnTo>
                  <a:pt x="59" y="92"/>
                </a:lnTo>
                <a:lnTo>
                  <a:pt x="62" y="89"/>
                </a:lnTo>
                <a:lnTo>
                  <a:pt x="63" y="83"/>
                </a:lnTo>
                <a:lnTo>
                  <a:pt x="65" y="78"/>
                </a:lnTo>
                <a:lnTo>
                  <a:pt x="63" y="71"/>
                </a:lnTo>
                <a:lnTo>
                  <a:pt x="62" y="63"/>
                </a:lnTo>
                <a:lnTo>
                  <a:pt x="62" y="56"/>
                </a:lnTo>
                <a:lnTo>
                  <a:pt x="67" y="47"/>
                </a:lnTo>
                <a:lnTo>
                  <a:pt x="74" y="42"/>
                </a:lnTo>
                <a:lnTo>
                  <a:pt x="84" y="40"/>
                </a:lnTo>
                <a:lnTo>
                  <a:pt x="84" y="34"/>
                </a:lnTo>
                <a:lnTo>
                  <a:pt x="81" y="30"/>
                </a:lnTo>
                <a:lnTo>
                  <a:pt x="79" y="29"/>
                </a:lnTo>
                <a:lnTo>
                  <a:pt x="76" y="27"/>
                </a:lnTo>
                <a:lnTo>
                  <a:pt x="76" y="22"/>
                </a:lnTo>
                <a:lnTo>
                  <a:pt x="79" y="15"/>
                </a:lnTo>
                <a:lnTo>
                  <a:pt x="83" y="9"/>
                </a:lnTo>
                <a:lnTo>
                  <a:pt x="92" y="0"/>
                </a:lnTo>
                <a:close/>
              </a:path>
            </a:pathLst>
          </a:custGeom>
          <a:solidFill>
            <a:srgbClr val="FF0000"/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0" name="Freeform 26"/>
          <p:cNvSpPr>
            <a:spLocks noEditPoints="1"/>
          </p:cNvSpPr>
          <p:nvPr/>
        </p:nvSpPr>
        <p:spPr bwMode="auto">
          <a:xfrm>
            <a:off x="5452071" y="2959959"/>
            <a:ext cx="348670" cy="608428"/>
          </a:xfrm>
          <a:custGeom>
            <a:avLst/>
            <a:gdLst/>
            <a:ahLst/>
            <a:cxnLst>
              <a:cxn ang="0">
                <a:pos x="3" y="28"/>
              </a:cxn>
              <a:cxn ang="0">
                <a:pos x="184" y="9"/>
              </a:cxn>
              <a:cxn ang="0">
                <a:pos x="188" y="16"/>
              </a:cxn>
              <a:cxn ang="0">
                <a:pos x="200" y="110"/>
              </a:cxn>
              <a:cxn ang="0">
                <a:pos x="214" y="235"/>
              </a:cxn>
              <a:cxn ang="0">
                <a:pos x="211" y="256"/>
              </a:cxn>
              <a:cxn ang="0">
                <a:pos x="213" y="261"/>
              </a:cxn>
              <a:cxn ang="0">
                <a:pos x="213" y="265"/>
              </a:cxn>
              <a:cxn ang="0">
                <a:pos x="213" y="268"/>
              </a:cxn>
              <a:cxn ang="0">
                <a:pos x="220" y="269"/>
              </a:cxn>
              <a:cxn ang="0">
                <a:pos x="215" y="275"/>
              </a:cxn>
              <a:cxn ang="0">
                <a:pos x="207" y="270"/>
              </a:cxn>
              <a:cxn ang="0">
                <a:pos x="201" y="278"/>
              </a:cxn>
              <a:cxn ang="0">
                <a:pos x="199" y="279"/>
              </a:cxn>
              <a:cxn ang="0">
                <a:pos x="195" y="285"/>
              </a:cxn>
              <a:cxn ang="0">
                <a:pos x="192" y="279"/>
              </a:cxn>
              <a:cxn ang="0">
                <a:pos x="186" y="283"/>
              </a:cxn>
              <a:cxn ang="0">
                <a:pos x="180" y="282"/>
              </a:cxn>
              <a:cxn ang="0">
                <a:pos x="178" y="297"/>
              </a:cxn>
              <a:cxn ang="0">
                <a:pos x="166" y="318"/>
              </a:cxn>
              <a:cxn ang="0">
                <a:pos x="152" y="328"/>
              </a:cxn>
              <a:cxn ang="0">
                <a:pos x="143" y="357"/>
              </a:cxn>
              <a:cxn ang="0">
                <a:pos x="135" y="350"/>
              </a:cxn>
              <a:cxn ang="0">
                <a:pos x="130" y="356"/>
              </a:cxn>
              <a:cxn ang="0">
                <a:pos x="123" y="347"/>
              </a:cxn>
              <a:cxn ang="0">
                <a:pos x="111" y="342"/>
              </a:cxn>
              <a:cxn ang="0">
                <a:pos x="115" y="348"/>
              </a:cxn>
              <a:cxn ang="0">
                <a:pos x="106" y="362"/>
              </a:cxn>
              <a:cxn ang="0">
                <a:pos x="102" y="368"/>
              </a:cxn>
              <a:cxn ang="0">
                <a:pos x="101" y="370"/>
              </a:cxn>
              <a:cxn ang="0">
                <a:pos x="88" y="367"/>
              </a:cxn>
              <a:cxn ang="0">
                <a:pos x="78" y="369"/>
              </a:cxn>
              <a:cxn ang="0">
                <a:pos x="72" y="368"/>
              </a:cxn>
              <a:cxn ang="0">
                <a:pos x="72" y="373"/>
              </a:cxn>
              <a:cxn ang="0">
                <a:pos x="62" y="377"/>
              </a:cxn>
              <a:cxn ang="0">
                <a:pos x="48" y="373"/>
              </a:cxn>
              <a:cxn ang="0">
                <a:pos x="29" y="376"/>
              </a:cxn>
              <a:cxn ang="0">
                <a:pos x="26" y="380"/>
              </a:cxn>
              <a:cxn ang="0">
                <a:pos x="10" y="382"/>
              </a:cxn>
              <a:cxn ang="0">
                <a:pos x="2" y="366"/>
              </a:cxn>
              <a:cxn ang="0">
                <a:pos x="8" y="347"/>
              </a:cxn>
              <a:cxn ang="0">
                <a:pos x="15" y="338"/>
              </a:cxn>
              <a:cxn ang="0">
                <a:pos x="32" y="308"/>
              </a:cxn>
              <a:cxn ang="0">
                <a:pos x="29" y="283"/>
              </a:cxn>
              <a:cxn ang="0">
                <a:pos x="23" y="275"/>
              </a:cxn>
              <a:cxn ang="0">
                <a:pos x="17" y="269"/>
              </a:cxn>
              <a:cxn ang="0">
                <a:pos x="25" y="245"/>
              </a:cxn>
              <a:cxn ang="0">
                <a:pos x="15" y="31"/>
              </a:cxn>
              <a:cxn ang="0">
                <a:pos x="16" y="34"/>
              </a:cxn>
              <a:cxn ang="0">
                <a:pos x="19" y="35"/>
              </a:cxn>
              <a:cxn ang="0">
                <a:pos x="31" y="28"/>
              </a:cxn>
              <a:cxn ang="0">
                <a:pos x="47" y="17"/>
              </a:cxn>
              <a:cxn ang="0">
                <a:pos x="52" y="18"/>
              </a:cxn>
              <a:cxn ang="0">
                <a:pos x="133" y="7"/>
              </a:cxn>
            </a:cxnLst>
            <a:rect l="0" t="0" r="r" b="b"/>
            <a:pathLst>
              <a:path w="220" h="384">
                <a:moveTo>
                  <a:pt x="3" y="28"/>
                </a:moveTo>
                <a:lnTo>
                  <a:pt x="3" y="31"/>
                </a:lnTo>
                <a:lnTo>
                  <a:pt x="2" y="30"/>
                </a:lnTo>
                <a:lnTo>
                  <a:pt x="3" y="28"/>
                </a:lnTo>
                <a:close/>
                <a:moveTo>
                  <a:pt x="184" y="0"/>
                </a:moveTo>
                <a:lnTo>
                  <a:pt x="185" y="3"/>
                </a:lnTo>
                <a:lnTo>
                  <a:pt x="185" y="7"/>
                </a:lnTo>
                <a:lnTo>
                  <a:pt x="184" y="9"/>
                </a:lnTo>
                <a:lnTo>
                  <a:pt x="185" y="11"/>
                </a:lnTo>
                <a:lnTo>
                  <a:pt x="186" y="12"/>
                </a:lnTo>
                <a:lnTo>
                  <a:pt x="187" y="14"/>
                </a:lnTo>
                <a:lnTo>
                  <a:pt x="188" y="16"/>
                </a:lnTo>
                <a:lnTo>
                  <a:pt x="188" y="34"/>
                </a:lnTo>
                <a:lnTo>
                  <a:pt x="192" y="59"/>
                </a:lnTo>
                <a:lnTo>
                  <a:pt x="196" y="83"/>
                </a:lnTo>
                <a:lnTo>
                  <a:pt x="200" y="110"/>
                </a:lnTo>
                <a:lnTo>
                  <a:pt x="203" y="144"/>
                </a:lnTo>
                <a:lnTo>
                  <a:pt x="206" y="178"/>
                </a:lnTo>
                <a:lnTo>
                  <a:pt x="213" y="217"/>
                </a:lnTo>
                <a:lnTo>
                  <a:pt x="214" y="235"/>
                </a:lnTo>
                <a:lnTo>
                  <a:pt x="213" y="243"/>
                </a:lnTo>
                <a:lnTo>
                  <a:pt x="213" y="249"/>
                </a:lnTo>
                <a:lnTo>
                  <a:pt x="214" y="257"/>
                </a:lnTo>
                <a:lnTo>
                  <a:pt x="211" y="256"/>
                </a:lnTo>
                <a:lnTo>
                  <a:pt x="210" y="255"/>
                </a:lnTo>
                <a:lnTo>
                  <a:pt x="209" y="255"/>
                </a:lnTo>
                <a:lnTo>
                  <a:pt x="209" y="257"/>
                </a:lnTo>
                <a:lnTo>
                  <a:pt x="213" y="261"/>
                </a:lnTo>
                <a:lnTo>
                  <a:pt x="213" y="263"/>
                </a:lnTo>
                <a:lnTo>
                  <a:pt x="214" y="264"/>
                </a:lnTo>
                <a:lnTo>
                  <a:pt x="213" y="264"/>
                </a:lnTo>
                <a:lnTo>
                  <a:pt x="213" y="265"/>
                </a:lnTo>
                <a:lnTo>
                  <a:pt x="208" y="263"/>
                </a:lnTo>
                <a:lnTo>
                  <a:pt x="209" y="265"/>
                </a:lnTo>
                <a:lnTo>
                  <a:pt x="211" y="268"/>
                </a:lnTo>
                <a:lnTo>
                  <a:pt x="213" y="268"/>
                </a:lnTo>
                <a:lnTo>
                  <a:pt x="215" y="266"/>
                </a:lnTo>
                <a:lnTo>
                  <a:pt x="216" y="266"/>
                </a:lnTo>
                <a:lnTo>
                  <a:pt x="218" y="268"/>
                </a:lnTo>
                <a:lnTo>
                  <a:pt x="220" y="269"/>
                </a:lnTo>
                <a:lnTo>
                  <a:pt x="220" y="270"/>
                </a:lnTo>
                <a:lnTo>
                  <a:pt x="218" y="272"/>
                </a:lnTo>
                <a:lnTo>
                  <a:pt x="217" y="273"/>
                </a:lnTo>
                <a:lnTo>
                  <a:pt x="215" y="275"/>
                </a:lnTo>
                <a:lnTo>
                  <a:pt x="210" y="275"/>
                </a:lnTo>
                <a:lnTo>
                  <a:pt x="209" y="273"/>
                </a:lnTo>
                <a:lnTo>
                  <a:pt x="208" y="271"/>
                </a:lnTo>
                <a:lnTo>
                  <a:pt x="207" y="270"/>
                </a:lnTo>
                <a:lnTo>
                  <a:pt x="207" y="278"/>
                </a:lnTo>
                <a:lnTo>
                  <a:pt x="206" y="279"/>
                </a:lnTo>
                <a:lnTo>
                  <a:pt x="202" y="279"/>
                </a:lnTo>
                <a:lnTo>
                  <a:pt x="201" y="278"/>
                </a:lnTo>
                <a:lnTo>
                  <a:pt x="200" y="278"/>
                </a:lnTo>
                <a:lnTo>
                  <a:pt x="200" y="277"/>
                </a:lnTo>
                <a:lnTo>
                  <a:pt x="199" y="278"/>
                </a:lnTo>
                <a:lnTo>
                  <a:pt x="199" y="279"/>
                </a:lnTo>
                <a:lnTo>
                  <a:pt x="200" y="280"/>
                </a:lnTo>
                <a:lnTo>
                  <a:pt x="200" y="284"/>
                </a:lnTo>
                <a:lnTo>
                  <a:pt x="198" y="285"/>
                </a:lnTo>
                <a:lnTo>
                  <a:pt x="195" y="285"/>
                </a:lnTo>
                <a:lnTo>
                  <a:pt x="194" y="284"/>
                </a:lnTo>
                <a:lnTo>
                  <a:pt x="193" y="282"/>
                </a:lnTo>
                <a:lnTo>
                  <a:pt x="193" y="280"/>
                </a:lnTo>
                <a:lnTo>
                  <a:pt x="192" y="279"/>
                </a:lnTo>
                <a:lnTo>
                  <a:pt x="191" y="279"/>
                </a:lnTo>
                <a:lnTo>
                  <a:pt x="189" y="280"/>
                </a:lnTo>
                <a:lnTo>
                  <a:pt x="187" y="282"/>
                </a:lnTo>
                <a:lnTo>
                  <a:pt x="186" y="283"/>
                </a:lnTo>
                <a:lnTo>
                  <a:pt x="184" y="283"/>
                </a:lnTo>
                <a:lnTo>
                  <a:pt x="182" y="284"/>
                </a:lnTo>
                <a:lnTo>
                  <a:pt x="181" y="284"/>
                </a:lnTo>
                <a:lnTo>
                  <a:pt x="180" y="282"/>
                </a:lnTo>
                <a:lnTo>
                  <a:pt x="180" y="279"/>
                </a:lnTo>
                <a:lnTo>
                  <a:pt x="175" y="284"/>
                </a:lnTo>
                <a:lnTo>
                  <a:pt x="175" y="290"/>
                </a:lnTo>
                <a:lnTo>
                  <a:pt x="178" y="297"/>
                </a:lnTo>
                <a:lnTo>
                  <a:pt x="178" y="305"/>
                </a:lnTo>
                <a:lnTo>
                  <a:pt x="172" y="307"/>
                </a:lnTo>
                <a:lnTo>
                  <a:pt x="168" y="312"/>
                </a:lnTo>
                <a:lnTo>
                  <a:pt x="166" y="318"/>
                </a:lnTo>
                <a:lnTo>
                  <a:pt x="165" y="324"/>
                </a:lnTo>
                <a:lnTo>
                  <a:pt x="161" y="328"/>
                </a:lnTo>
                <a:lnTo>
                  <a:pt x="158" y="329"/>
                </a:lnTo>
                <a:lnTo>
                  <a:pt x="152" y="328"/>
                </a:lnTo>
                <a:lnTo>
                  <a:pt x="150" y="338"/>
                </a:lnTo>
                <a:lnTo>
                  <a:pt x="149" y="347"/>
                </a:lnTo>
                <a:lnTo>
                  <a:pt x="146" y="356"/>
                </a:lnTo>
                <a:lnTo>
                  <a:pt x="143" y="357"/>
                </a:lnTo>
                <a:lnTo>
                  <a:pt x="140" y="357"/>
                </a:lnTo>
                <a:lnTo>
                  <a:pt x="138" y="356"/>
                </a:lnTo>
                <a:lnTo>
                  <a:pt x="135" y="353"/>
                </a:lnTo>
                <a:lnTo>
                  <a:pt x="135" y="350"/>
                </a:lnTo>
                <a:lnTo>
                  <a:pt x="133" y="350"/>
                </a:lnTo>
                <a:lnTo>
                  <a:pt x="133" y="352"/>
                </a:lnTo>
                <a:lnTo>
                  <a:pt x="132" y="354"/>
                </a:lnTo>
                <a:lnTo>
                  <a:pt x="130" y="356"/>
                </a:lnTo>
                <a:lnTo>
                  <a:pt x="127" y="356"/>
                </a:lnTo>
                <a:lnTo>
                  <a:pt x="127" y="352"/>
                </a:lnTo>
                <a:lnTo>
                  <a:pt x="125" y="349"/>
                </a:lnTo>
                <a:lnTo>
                  <a:pt x="123" y="347"/>
                </a:lnTo>
                <a:lnTo>
                  <a:pt x="122" y="345"/>
                </a:lnTo>
                <a:lnTo>
                  <a:pt x="118" y="343"/>
                </a:lnTo>
                <a:lnTo>
                  <a:pt x="116" y="342"/>
                </a:lnTo>
                <a:lnTo>
                  <a:pt x="111" y="342"/>
                </a:lnTo>
                <a:lnTo>
                  <a:pt x="111" y="346"/>
                </a:lnTo>
                <a:lnTo>
                  <a:pt x="113" y="347"/>
                </a:lnTo>
                <a:lnTo>
                  <a:pt x="113" y="348"/>
                </a:lnTo>
                <a:lnTo>
                  <a:pt x="115" y="348"/>
                </a:lnTo>
                <a:lnTo>
                  <a:pt x="114" y="349"/>
                </a:lnTo>
                <a:lnTo>
                  <a:pt x="107" y="353"/>
                </a:lnTo>
                <a:lnTo>
                  <a:pt x="106" y="356"/>
                </a:lnTo>
                <a:lnTo>
                  <a:pt x="106" y="362"/>
                </a:lnTo>
                <a:lnTo>
                  <a:pt x="104" y="366"/>
                </a:lnTo>
                <a:lnTo>
                  <a:pt x="104" y="367"/>
                </a:lnTo>
                <a:lnTo>
                  <a:pt x="103" y="367"/>
                </a:lnTo>
                <a:lnTo>
                  <a:pt x="102" y="368"/>
                </a:lnTo>
                <a:lnTo>
                  <a:pt x="100" y="368"/>
                </a:lnTo>
                <a:lnTo>
                  <a:pt x="99" y="369"/>
                </a:lnTo>
                <a:lnTo>
                  <a:pt x="100" y="369"/>
                </a:lnTo>
                <a:lnTo>
                  <a:pt x="101" y="370"/>
                </a:lnTo>
                <a:lnTo>
                  <a:pt x="99" y="373"/>
                </a:lnTo>
                <a:lnTo>
                  <a:pt x="96" y="373"/>
                </a:lnTo>
                <a:lnTo>
                  <a:pt x="92" y="370"/>
                </a:lnTo>
                <a:lnTo>
                  <a:pt x="88" y="367"/>
                </a:lnTo>
                <a:lnTo>
                  <a:pt x="87" y="364"/>
                </a:lnTo>
                <a:lnTo>
                  <a:pt x="83" y="364"/>
                </a:lnTo>
                <a:lnTo>
                  <a:pt x="81" y="366"/>
                </a:lnTo>
                <a:lnTo>
                  <a:pt x="78" y="369"/>
                </a:lnTo>
                <a:lnTo>
                  <a:pt x="75" y="370"/>
                </a:lnTo>
                <a:lnTo>
                  <a:pt x="74" y="369"/>
                </a:lnTo>
                <a:lnTo>
                  <a:pt x="73" y="367"/>
                </a:lnTo>
                <a:lnTo>
                  <a:pt x="72" y="368"/>
                </a:lnTo>
                <a:lnTo>
                  <a:pt x="72" y="369"/>
                </a:lnTo>
                <a:lnTo>
                  <a:pt x="73" y="370"/>
                </a:lnTo>
                <a:lnTo>
                  <a:pt x="73" y="371"/>
                </a:lnTo>
                <a:lnTo>
                  <a:pt x="72" y="373"/>
                </a:lnTo>
                <a:lnTo>
                  <a:pt x="67" y="373"/>
                </a:lnTo>
                <a:lnTo>
                  <a:pt x="66" y="374"/>
                </a:lnTo>
                <a:lnTo>
                  <a:pt x="64" y="375"/>
                </a:lnTo>
                <a:lnTo>
                  <a:pt x="62" y="377"/>
                </a:lnTo>
                <a:lnTo>
                  <a:pt x="61" y="378"/>
                </a:lnTo>
                <a:lnTo>
                  <a:pt x="55" y="378"/>
                </a:lnTo>
                <a:lnTo>
                  <a:pt x="51" y="374"/>
                </a:lnTo>
                <a:lnTo>
                  <a:pt x="48" y="373"/>
                </a:lnTo>
                <a:lnTo>
                  <a:pt x="44" y="373"/>
                </a:lnTo>
                <a:lnTo>
                  <a:pt x="37" y="374"/>
                </a:lnTo>
                <a:lnTo>
                  <a:pt x="31" y="375"/>
                </a:lnTo>
                <a:lnTo>
                  <a:pt x="29" y="376"/>
                </a:lnTo>
                <a:lnTo>
                  <a:pt x="29" y="384"/>
                </a:lnTo>
                <a:lnTo>
                  <a:pt x="28" y="384"/>
                </a:lnTo>
                <a:lnTo>
                  <a:pt x="26" y="383"/>
                </a:lnTo>
                <a:lnTo>
                  <a:pt x="26" y="380"/>
                </a:lnTo>
                <a:lnTo>
                  <a:pt x="25" y="378"/>
                </a:lnTo>
                <a:lnTo>
                  <a:pt x="22" y="378"/>
                </a:lnTo>
                <a:lnTo>
                  <a:pt x="17" y="380"/>
                </a:lnTo>
                <a:lnTo>
                  <a:pt x="10" y="382"/>
                </a:lnTo>
                <a:lnTo>
                  <a:pt x="4" y="382"/>
                </a:lnTo>
                <a:lnTo>
                  <a:pt x="0" y="381"/>
                </a:lnTo>
                <a:lnTo>
                  <a:pt x="0" y="373"/>
                </a:lnTo>
                <a:lnTo>
                  <a:pt x="2" y="366"/>
                </a:lnTo>
                <a:lnTo>
                  <a:pt x="3" y="359"/>
                </a:lnTo>
                <a:lnTo>
                  <a:pt x="3" y="350"/>
                </a:lnTo>
                <a:lnTo>
                  <a:pt x="5" y="349"/>
                </a:lnTo>
                <a:lnTo>
                  <a:pt x="8" y="347"/>
                </a:lnTo>
                <a:lnTo>
                  <a:pt x="10" y="346"/>
                </a:lnTo>
                <a:lnTo>
                  <a:pt x="12" y="346"/>
                </a:lnTo>
                <a:lnTo>
                  <a:pt x="15" y="347"/>
                </a:lnTo>
                <a:lnTo>
                  <a:pt x="15" y="338"/>
                </a:lnTo>
                <a:lnTo>
                  <a:pt x="19" y="327"/>
                </a:lnTo>
                <a:lnTo>
                  <a:pt x="25" y="317"/>
                </a:lnTo>
                <a:lnTo>
                  <a:pt x="29" y="305"/>
                </a:lnTo>
                <a:lnTo>
                  <a:pt x="32" y="308"/>
                </a:lnTo>
                <a:lnTo>
                  <a:pt x="33" y="308"/>
                </a:lnTo>
                <a:lnTo>
                  <a:pt x="32" y="301"/>
                </a:lnTo>
                <a:lnTo>
                  <a:pt x="30" y="292"/>
                </a:lnTo>
                <a:lnTo>
                  <a:pt x="29" y="283"/>
                </a:lnTo>
                <a:lnTo>
                  <a:pt x="25" y="279"/>
                </a:lnTo>
                <a:lnTo>
                  <a:pt x="24" y="277"/>
                </a:lnTo>
                <a:lnTo>
                  <a:pt x="23" y="276"/>
                </a:lnTo>
                <a:lnTo>
                  <a:pt x="23" y="275"/>
                </a:lnTo>
                <a:lnTo>
                  <a:pt x="24" y="273"/>
                </a:lnTo>
                <a:lnTo>
                  <a:pt x="24" y="272"/>
                </a:lnTo>
                <a:lnTo>
                  <a:pt x="21" y="272"/>
                </a:lnTo>
                <a:lnTo>
                  <a:pt x="17" y="269"/>
                </a:lnTo>
                <a:lnTo>
                  <a:pt x="19" y="263"/>
                </a:lnTo>
                <a:lnTo>
                  <a:pt x="19" y="255"/>
                </a:lnTo>
                <a:lnTo>
                  <a:pt x="22" y="249"/>
                </a:lnTo>
                <a:lnTo>
                  <a:pt x="25" y="245"/>
                </a:lnTo>
                <a:lnTo>
                  <a:pt x="17" y="174"/>
                </a:lnTo>
                <a:lnTo>
                  <a:pt x="11" y="101"/>
                </a:lnTo>
                <a:lnTo>
                  <a:pt x="3" y="31"/>
                </a:lnTo>
                <a:lnTo>
                  <a:pt x="15" y="31"/>
                </a:lnTo>
                <a:lnTo>
                  <a:pt x="16" y="32"/>
                </a:lnTo>
                <a:lnTo>
                  <a:pt x="17" y="32"/>
                </a:lnTo>
                <a:lnTo>
                  <a:pt x="16" y="33"/>
                </a:lnTo>
                <a:lnTo>
                  <a:pt x="16" y="34"/>
                </a:lnTo>
                <a:lnTo>
                  <a:pt x="15" y="37"/>
                </a:lnTo>
                <a:lnTo>
                  <a:pt x="15" y="38"/>
                </a:lnTo>
                <a:lnTo>
                  <a:pt x="16" y="37"/>
                </a:lnTo>
                <a:lnTo>
                  <a:pt x="19" y="35"/>
                </a:lnTo>
                <a:lnTo>
                  <a:pt x="22" y="34"/>
                </a:lnTo>
                <a:lnTo>
                  <a:pt x="25" y="32"/>
                </a:lnTo>
                <a:lnTo>
                  <a:pt x="29" y="31"/>
                </a:lnTo>
                <a:lnTo>
                  <a:pt x="31" y="28"/>
                </a:lnTo>
                <a:lnTo>
                  <a:pt x="35" y="26"/>
                </a:lnTo>
                <a:lnTo>
                  <a:pt x="38" y="23"/>
                </a:lnTo>
                <a:lnTo>
                  <a:pt x="45" y="18"/>
                </a:lnTo>
                <a:lnTo>
                  <a:pt x="47" y="17"/>
                </a:lnTo>
                <a:lnTo>
                  <a:pt x="51" y="20"/>
                </a:lnTo>
                <a:lnTo>
                  <a:pt x="52" y="19"/>
                </a:lnTo>
                <a:lnTo>
                  <a:pt x="53" y="19"/>
                </a:lnTo>
                <a:lnTo>
                  <a:pt x="52" y="18"/>
                </a:lnTo>
                <a:lnTo>
                  <a:pt x="51" y="18"/>
                </a:lnTo>
                <a:lnTo>
                  <a:pt x="72" y="13"/>
                </a:lnTo>
                <a:lnTo>
                  <a:pt x="121" y="9"/>
                </a:lnTo>
                <a:lnTo>
                  <a:pt x="133" y="7"/>
                </a:lnTo>
                <a:lnTo>
                  <a:pt x="149" y="5"/>
                </a:lnTo>
                <a:lnTo>
                  <a:pt x="184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1" name="Freeform 27"/>
          <p:cNvSpPr>
            <a:spLocks/>
          </p:cNvSpPr>
          <p:nvPr/>
        </p:nvSpPr>
        <p:spPr bwMode="auto">
          <a:xfrm>
            <a:off x="5032082" y="2890245"/>
            <a:ext cx="459610" cy="817575"/>
          </a:xfrm>
          <a:custGeom>
            <a:avLst/>
            <a:gdLst/>
            <a:ahLst/>
            <a:cxnLst>
              <a:cxn ang="0">
                <a:pos x="238" y="16"/>
              </a:cxn>
              <a:cxn ang="0">
                <a:pos x="247" y="32"/>
              </a:cxn>
              <a:cxn ang="0">
                <a:pos x="251" y="44"/>
              </a:cxn>
              <a:cxn ang="0">
                <a:pos x="267" y="86"/>
              </a:cxn>
              <a:cxn ang="0">
                <a:pos x="272" y="151"/>
              </a:cxn>
              <a:cxn ang="0">
                <a:pos x="282" y="247"/>
              </a:cxn>
              <a:cxn ang="0">
                <a:pos x="281" y="292"/>
              </a:cxn>
              <a:cxn ang="0">
                <a:pos x="281" y="298"/>
              </a:cxn>
              <a:cxn ang="0">
                <a:pos x="280" y="305"/>
              </a:cxn>
              <a:cxn ang="0">
                <a:pos x="286" y="324"/>
              </a:cxn>
              <a:cxn ang="0">
                <a:pos x="290" y="347"/>
              </a:cxn>
              <a:cxn ang="0">
                <a:pos x="282" y="365"/>
              </a:cxn>
              <a:cxn ang="0">
                <a:pos x="275" y="379"/>
              </a:cxn>
              <a:cxn ang="0">
                <a:pos x="266" y="392"/>
              </a:cxn>
              <a:cxn ang="0">
                <a:pos x="262" y="414"/>
              </a:cxn>
              <a:cxn ang="0">
                <a:pos x="262" y="435"/>
              </a:cxn>
              <a:cxn ang="0">
                <a:pos x="259" y="452"/>
              </a:cxn>
              <a:cxn ang="0">
                <a:pos x="248" y="470"/>
              </a:cxn>
              <a:cxn ang="0">
                <a:pos x="232" y="488"/>
              </a:cxn>
              <a:cxn ang="0">
                <a:pos x="239" y="503"/>
              </a:cxn>
              <a:cxn ang="0">
                <a:pos x="219" y="499"/>
              </a:cxn>
              <a:cxn ang="0">
                <a:pos x="194" y="501"/>
              </a:cxn>
              <a:cxn ang="0">
                <a:pos x="176" y="512"/>
              </a:cxn>
              <a:cxn ang="0">
                <a:pos x="163" y="496"/>
              </a:cxn>
              <a:cxn ang="0">
                <a:pos x="167" y="484"/>
              </a:cxn>
              <a:cxn ang="0">
                <a:pos x="160" y="466"/>
              </a:cxn>
              <a:cxn ang="0">
                <a:pos x="148" y="449"/>
              </a:cxn>
              <a:cxn ang="0">
                <a:pos x="127" y="436"/>
              </a:cxn>
              <a:cxn ang="0">
                <a:pos x="123" y="429"/>
              </a:cxn>
              <a:cxn ang="0">
                <a:pos x="112" y="427"/>
              </a:cxn>
              <a:cxn ang="0">
                <a:pos x="111" y="422"/>
              </a:cxn>
              <a:cxn ang="0">
                <a:pos x="95" y="401"/>
              </a:cxn>
              <a:cxn ang="0">
                <a:pos x="104" y="373"/>
              </a:cxn>
              <a:cxn ang="0">
                <a:pos x="102" y="347"/>
              </a:cxn>
              <a:cxn ang="0">
                <a:pos x="68" y="347"/>
              </a:cxn>
              <a:cxn ang="0">
                <a:pos x="53" y="308"/>
              </a:cxn>
              <a:cxn ang="0">
                <a:pos x="35" y="294"/>
              </a:cxn>
              <a:cxn ang="0">
                <a:pos x="27" y="287"/>
              </a:cxn>
              <a:cxn ang="0">
                <a:pos x="10" y="266"/>
              </a:cxn>
              <a:cxn ang="0">
                <a:pos x="0" y="231"/>
              </a:cxn>
              <a:cxn ang="0">
                <a:pos x="8" y="214"/>
              </a:cxn>
              <a:cxn ang="0">
                <a:pos x="11" y="194"/>
              </a:cxn>
              <a:cxn ang="0">
                <a:pos x="26" y="175"/>
              </a:cxn>
              <a:cxn ang="0">
                <a:pos x="38" y="154"/>
              </a:cxn>
              <a:cxn ang="0">
                <a:pos x="28" y="137"/>
              </a:cxn>
              <a:cxn ang="0">
                <a:pos x="26" y="118"/>
              </a:cxn>
              <a:cxn ang="0">
                <a:pos x="74" y="90"/>
              </a:cxn>
              <a:cxn ang="0">
                <a:pos x="85" y="63"/>
              </a:cxn>
              <a:cxn ang="0">
                <a:pos x="82" y="44"/>
              </a:cxn>
              <a:cxn ang="0">
                <a:pos x="69" y="34"/>
              </a:cxn>
              <a:cxn ang="0">
                <a:pos x="57" y="18"/>
              </a:cxn>
              <a:cxn ang="0">
                <a:pos x="50" y="14"/>
              </a:cxn>
              <a:cxn ang="0">
                <a:pos x="99" y="9"/>
              </a:cxn>
              <a:cxn ang="0">
                <a:pos x="237" y="0"/>
              </a:cxn>
            </a:cxnLst>
            <a:rect l="0" t="0" r="r" b="b"/>
            <a:pathLst>
              <a:path w="290" h="516">
                <a:moveTo>
                  <a:pt x="237" y="0"/>
                </a:moveTo>
                <a:lnTo>
                  <a:pt x="237" y="9"/>
                </a:lnTo>
                <a:lnTo>
                  <a:pt x="238" y="16"/>
                </a:lnTo>
                <a:lnTo>
                  <a:pt x="241" y="23"/>
                </a:lnTo>
                <a:lnTo>
                  <a:pt x="246" y="30"/>
                </a:lnTo>
                <a:lnTo>
                  <a:pt x="247" y="32"/>
                </a:lnTo>
                <a:lnTo>
                  <a:pt x="248" y="34"/>
                </a:lnTo>
                <a:lnTo>
                  <a:pt x="251" y="36"/>
                </a:lnTo>
                <a:lnTo>
                  <a:pt x="251" y="44"/>
                </a:lnTo>
                <a:lnTo>
                  <a:pt x="259" y="58"/>
                </a:lnTo>
                <a:lnTo>
                  <a:pt x="265" y="72"/>
                </a:lnTo>
                <a:lnTo>
                  <a:pt x="267" y="86"/>
                </a:lnTo>
                <a:lnTo>
                  <a:pt x="267" y="103"/>
                </a:lnTo>
                <a:lnTo>
                  <a:pt x="268" y="118"/>
                </a:lnTo>
                <a:lnTo>
                  <a:pt x="272" y="151"/>
                </a:lnTo>
                <a:lnTo>
                  <a:pt x="275" y="184"/>
                </a:lnTo>
                <a:lnTo>
                  <a:pt x="279" y="217"/>
                </a:lnTo>
                <a:lnTo>
                  <a:pt x="282" y="247"/>
                </a:lnTo>
                <a:lnTo>
                  <a:pt x="284" y="271"/>
                </a:lnTo>
                <a:lnTo>
                  <a:pt x="284" y="285"/>
                </a:lnTo>
                <a:lnTo>
                  <a:pt x="281" y="292"/>
                </a:lnTo>
                <a:lnTo>
                  <a:pt x="280" y="295"/>
                </a:lnTo>
                <a:lnTo>
                  <a:pt x="280" y="298"/>
                </a:lnTo>
                <a:lnTo>
                  <a:pt x="281" y="298"/>
                </a:lnTo>
                <a:lnTo>
                  <a:pt x="282" y="299"/>
                </a:lnTo>
                <a:lnTo>
                  <a:pt x="282" y="300"/>
                </a:lnTo>
                <a:lnTo>
                  <a:pt x="280" y="305"/>
                </a:lnTo>
                <a:lnTo>
                  <a:pt x="280" y="309"/>
                </a:lnTo>
                <a:lnTo>
                  <a:pt x="282" y="317"/>
                </a:lnTo>
                <a:lnTo>
                  <a:pt x="286" y="324"/>
                </a:lnTo>
                <a:lnTo>
                  <a:pt x="289" y="334"/>
                </a:lnTo>
                <a:lnTo>
                  <a:pt x="290" y="343"/>
                </a:lnTo>
                <a:lnTo>
                  <a:pt x="290" y="347"/>
                </a:lnTo>
                <a:lnTo>
                  <a:pt x="287" y="354"/>
                </a:lnTo>
                <a:lnTo>
                  <a:pt x="284" y="357"/>
                </a:lnTo>
                <a:lnTo>
                  <a:pt x="282" y="365"/>
                </a:lnTo>
                <a:lnTo>
                  <a:pt x="280" y="371"/>
                </a:lnTo>
                <a:lnTo>
                  <a:pt x="276" y="377"/>
                </a:lnTo>
                <a:lnTo>
                  <a:pt x="275" y="379"/>
                </a:lnTo>
                <a:lnTo>
                  <a:pt x="273" y="383"/>
                </a:lnTo>
                <a:lnTo>
                  <a:pt x="272" y="386"/>
                </a:lnTo>
                <a:lnTo>
                  <a:pt x="266" y="392"/>
                </a:lnTo>
                <a:lnTo>
                  <a:pt x="262" y="394"/>
                </a:lnTo>
                <a:lnTo>
                  <a:pt x="263" y="405"/>
                </a:lnTo>
                <a:lnTo>
                  <a:pt x="262" y="414"/>
                </a:lnTo>
                <a:lnTo>
                  <a:pt x="260" y="425"/>
                </a:lnTo>
                <a:lnTo>
                  <a:pt x="260" y="428"/>
                </a:lnTo>
                <a:lnTo>
                  <a:pt x="262" y="435"/>
                </a:lnTo>
                <a:lnTo>
                  <a:pt x="262" y="440"/>
                </a:lnTo>
                <a:lnTo>
                  <a:pt x="261" y="446"/>
                </a:lnTo>
                <a:lnTo>
                  <a:pt x="259" y="452"/>
                </a:lnTo>
                <a:lnTo>
                  <a:pt x="258" y="459"/>
                </a:lnTo>
                <a:lnTo>
                  <a:pt x="260" y="468"/>
                </a:lnTo>
                <a:lnTo>
                  <a:pt x="248" y="470"/>
                </a:lnTo>
                <a:lnTo>
                  <a:pt x="238" y="475"/>
                </a:lnTo>
                <a:lnTo>
                  <a:pt x="231" y="482"/>
                </a:lnTo>
                <a:lnTo>
                  <a:pt x="232" y="488"/>
                </a:lnTo>
                <a:lnTo>
                  <a:pt x="235" y="492"/>
                </a:lnTo>
                <a:lnTo>
                  <a:pt x="238" y="497"/>
                </a:lnTo>
                <a:lnTo>
                  <a:pt x="239" y="503"/>
                </a:lnTo>
                <a:lnTo>
                  <a:pt x="237" y="508"/>
                </a:lnTo>
                <a:lnTo>
                  <a:pt x="229" y="503"/>
                </a:lnTo>
                <a:lnTo>
                  <a:pt x="219" y="499"/>
                </a:lnTo>
                <a:lnTo>
                  <a:pt x="210" y="498"/>
                </a:lnTo>
                <a:lnTo>
                  <a:pt x="202" y="498"/>
                </a:lnTo>
                <a:lnTo>
                  <a:pt x="194" y="501"/>
                </a:lnTo>
                <a:lnTo>
                  <a:pt x="188" y="506"/>
                </a:lnTo>
                <a:lnTo>
                  <a:pt x="183" y="516"/>
                </a:lnTo>
                <a:lnTo>
                  <a:pt x="176" y="512"/>
                </a:lnTo>
                <a:lnTo>
                  <a:pt x="168" y="506"/>
                </a:lnTo>
                <a:lnTo>
                  <a:pt x="163" y="498"/>
                </a:lnTo>
                <a:lnTo>
                  <a:pt x="163" y="496"/>
                </a:lnTo>
                <a:lnTo>
                  <a:pt x="166" y="491"/>
                </a:lnTo>
                <a:lnTo>
                  <a:pt x="167" y="488"/>
                </a:lnTo>
                <a:lnTo>
                  <a:pt x="167" y="484"/>
                </a:lnTo>
                <a:lnTo>
                  <a:pt x="166" y="477"/>
                </a:lnTo>
                <a:lnTo>
                  <a:pt x="162" y="471"/>
                </a:lnTo>
                <a:lnTo>
                  <a:pt x="160" y="466"/>
                </a:lnTo>
                <a:lnTo>
                  <a:pt x="161" y="459"/>
                </a:lnTo>
                <a:lnTo>
                  <a:pt x="154" y="455"/>
                </a:lnTo>
                <a:lnTo>
                  <a:pt x="148" y="449"/>
                </a:lnTo>
                <a:lnTo>
                  <a:pt x="142" y="442"/>
                </a:lnTo>
                <a:lnTo>
                  <a:pt x="135" y="436"/>
                </a:lnTo>
                <a:lnTo>
                  <a:pt x="127" y="436"/>
                </a:lnTo>
                <a:lnTo>
                  <a:pt x="127" y="431"/>
                </a:lnTo>
                <a:lnTo>
                  <a:pt x="125" y="431"/>
                </a:lnTo>
                <a:lnTo>
                  <a:pt x="123" y="429"/>
                </a:lnTo>
                <a:lnTo>
                  <a:pt x="117" y="429"/>
                </a:lnTo>
                <a:lnTo>
                  <a:pt x="113" y="428"/>
                </a:lnTo>
                <a:lnTo>
                  <a:pt x="112" y="427"/>
                </a:lnTo>
                <a:lnTo>
                  <a:pt x="112" y="425"/>
                </a:lnTo>
                <a:lnTo>
                  <a:pt x="111" y="424"/>
                </a:lnTo>
                <a:lnTo>
                  <a:pt x="111" y="422"/>
                </a:lnTo>
                <a:lnTo>
                  <a:pt x="102" y="417"/>
                </a:lnTo>
                <a:lnTo>
                  <a:pt x="97" y="410"/>
                </a:lnTo>
                <a:lnTo>
                  <a:pt x="95" y="401"/>
                </a:lnTo>
                <a:lnTo>
                  <a:pt x="96" y="392"/>
                </a:lnTo>
                <a:lnTo>
                  <a:pt x="102" y="380"/>
                </a:lnTo>
                <a:lnTo>
                  <a:pt x="104" y="373"/>
                </a:lnTo>
                <a:lnTo>
                  <a:pt x="105" y="364"/>
                </a:lnTo>
                <a:lnTo>
                  <a:pt x="107" y="352"/>
                </a:lnTo>
                <a:lnTo>
                  <a:pt x="102" y="347"/>
                </a:lnTo>
                <a:lnTo>
                  <a:pt x="93" y="342"/>
                </a:lnTo>
                <a:lnTo>
                  <a:pt x="85" y="341"/>
                </a:lnTo>
                <a:lnTo>
                  <a:pt x="68" y="347"/>
                </a:lnTo>
                <a:lnTo>
                  <a:pt x="63" y="326"/>
                </a:lnTo>
                <a:lnTo>
                  <a:pt x="60" y="315"/>
                </a:lnTo>
                <a:lnTo>
                  <a:pt x="53" y="308"/>
                </a:lnTo>
                <a:lnTo>
                  <a:pt x="46" y="305"/>
                </a:lnTo>
                <a:lnTo>
                  <a:pt x="38" y="299"/>
                </a:lnTo>
                <a:lnTo>
                  <a:pt x="35" y="294"/>
                </a:lnTo>
                <a:lnTo>
                  <a:pt x="33" y="292"/>
                </a:lnTo>
                <a:lnTo>
                  <a:pt x="32" y="289"/>
                </a:lnTo>
                <a:lnTo>
                  <a:pt x="27" y="287"/>
                </a:lnTo>
                <a:lnTo>
                  <a:pt x="15" y="278"/>
                </a:lnTo>
                <a:lnTo>
                  <a:pt x="12" y="273"/>
                </a:lnTo>
                <a:lnTo>
                  <a:pt x="10" y="266"/>
                </a:lnTo>
                <a:lnTo>
                  <a:pt x="8" y="258"/>
                </a:lnTo>
                <a:lnTo>
                  <a:pt x="3" y="240"/>
                </a:lnTo>
                <a:lnTo>
                  <a:pt x="0" y="231"/>
                </a:lnTo>
                <a:lnTo>
                  <a:pt x="1" y="225"/>
                </a:lnTo>
                <a:lnTo>
                  <a:pt x="4" y="221"/>
                </a:lnTo>
                <a:lnTo>
                  <a:pt x="8" y="214"/>
                </a:lnTo>
                <a:lnTo>
                  <a:pt x="8" y="208"/>
                </a:lnTo>
                <a:lnTo>
                  <a:pt x="6" y="200"/>
                </a:lnTo>
                <a:lnTo>
                  <a:pt x="11" y="194"/>
                </a:lnTo>
                <a:lnTo>
                  <a:pt x="19" y="189"/>
                </a:lnTo>
                <a:lnTo>
                  <a:pt x="26" y="186"/>
                </a:lnTo>
                <a:lnTo>
                  <a:pt x="26" y="175"/>
                </a:lnTo>
                <a:lnTo>
                  <a:pt x="29" y="168"/>
                </a:lnTo>
                <a:lnTo>
                  <a:pt x="34" y="161"/>
                </a:lnTo>
                <a:lnTo>
                  <a:pt x="38" y="154"/>
                </a:lnTo>
                <a:lnTo>
                  <a:pt x="35" y="147"/>
                </a:lnTo>
                <a:lnTo>
                  <a:pt x="32" y="141"/>
                </a:lnTo>
                <a:lnTo>
                  <a:pt x="28" y="137"/>
                </a:lnTo>
                <a:lnTo>
                  <a:pt x="26" y="132"/>
                </a:lnTo>
                <a:lnTo>
                  <a:pt x="25" y="126"/>
                </a:lnTo>
                <a:lnTo>
                  <a:pt x="26" y="118"/>
                </a:lnTo>
                <a:lnTo>
                  <a:pt x="49" y="111"/>
                </a:lnTo>
                <a:lnTo>
                  <a:pt x="71" y="102"/>
                </a:lnTo>
                <a:lnTo>
                  <a:pt x="74" y="90"/>
                </a:lnTo>
                <a:lnTo>
                  <a:pt x="78" y="81"/>
                </a:lnTo>
                <a:lnTo>
                  <a:pt x="83" y="72"/>
                </a:lnTo>
                <a:lnTo>
                  <a:pt x="85" y="63"/>
                </a:lnTo>
                <a:lnTo>
                  <a:pt x="85" y="53"/>
                </a:lnTo>
                <a:lnTo>
                  <a:pt x="84" y="48"/>
                </a:lnTo>
                <a:lnTo>
                  <a:pt x="82" y="44"/>
                </a:lnTo>
                <a:lnTo>
                  <a:pt x="78" y="41"/>
                </a:lnTo>
                <a:lnTo>
                  <a:pt x="71" y="36"/>
                </a:lnTo>
                <a:lnTo>
                  <a:pt x="69" y="34"/>
                </a:lnTo>
                <a:lnTo>
                  <a:pt x="62" y="23"/>
                </a:lnTo>
                <a:lnTo>
                  <a:pt x="60" y="19"/>
                </a:lnTo>
                <a:lnTo>
                  <a:pt x="57" y="18"/>
                </a:lnTo>
                <a:lnTo>
                  <a:pt x="56" y="16"/>
                </a:lnTo>
                <a:lnTo>
                  <a:pt x="53" y="16"/>
                </a:lnTo>
                <a:lnTo>
                  <a:pt x="50" y="14"/>
                </a:lnTo>
                <a:lnTo>
                  <a:pt x="50" y="13"/>
                </a:lnTo>
                <a:lnTo>
                  <a:pt x="52" y="11"/>
                </a:lnTo>
                <a:lnTo>
                  <a:pt x="99" y="9"/>
                </a:lnTo>
                <a:lnTo>
                  <a:pt x="146" y="6"/>
                </a:lnTo>
                <a:lnTo>
                  <a:pt x="191" y="2"/>
                </a:lnTo>
                <a:lnTo>
                  <a:pt x="237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2" name="Freeform 28"/>
          <p:cNvSpPr>
            <a:spLocks/>
          </p:cNvSpPr>
          <p:nvPr/>
        </p:nvSpPr>
        <p:spPr bwMode="auto">
          <a:xfrm>
            <a:off x="4845069" y="2254881"/>
            <a:ext cx="580059" cy="648039"/>
          </a:xfrm>
          <a:custGeom>
            <a:avLst/>
            <a:gdLst/>
            <a:ahLst/>
            <a:cxnLst>
              <a:cxn ang="0">
                <a:pos x="123" y="14"/>
              </a:cxn>
              <a:cxn ang="0">
                <a:pos x="138" y="30"/>
              </a:cxn>
              <a:cxn ang="0">
                <a:pos x="178" y="57"/>
              </a:cxn>
              <a:cxn ang="0">
                <a:pos x="223" y="63"/>
              </a:cxn>
              <a:cxn ang="0">
                <a:pos x="234" y="64"/>
              </a:cxn>
              <a:cxn ang="0">
                <a:pos x="259" y="77"/>
              </a:cxn>
              <a:cxn ang="0">
                <a:pos x="301" y="79"/>
              </a:cxn>
              <a:cxn ang="0">
                <a:pos x="305" y="84"/>
              </a:cxn>
              <a:cxn ang="0">
                <a:pos x="315" y="94"/>
              </a:cxn>
              <a:cxn ang="0">
                <a:pos x="329" y="114"/>
              </a:cxn>
              <a:cxn ang="0">
                <a:pos x="328" y="132"/>
              </a:cxn>
              <a:cxn ang="0">
                <a:pos x="337" y="141"/>
              </a:cxn>
              <a:cxn ang="0">
                <a:pos x="344" y="157"/>
              </a:cxn>
              <a:cxn ang="0">
                <a:pos x="333" y="167"/>
              </a:cxn>
              <a:cxn ang="0">
                <a:pos x="323" y="192"/>
              </a:cxn>
              <a:cxn ang="0">
                <a:pos x="327" y="210"/>
              </a:cxn>
              <a:cxn ang="0">
                <a:pos x="333" y="207"/>
              </a:cxn>
              <a:cxn ang="0">
                <a:pos x="335" y="203"/>
              </a:cxn>
              <a:cxn ang="0">
                <a:pos x="358" y="175"/>
              </a:cxn>
              <a:cxn ang="0">
                <a:pos x="365" y="190"/>
              </a:cxn>
              <a:cxn ang="0">
                <a:pos x="358" y="209"/>
              </a:cxn>
              <a:cxn ang="0">
                <a:pos x="360" y="240"/>
              </a:cxn>
              <a:cxn ang="0">
                <a:pos x="353" y="245"/>
              </a:cxn>
              <a:cxn ang="0">
                <a:pos x="350" y="254"/>
              </a:cxn>
              <a:cxn ang="0">
                <a:pos x="351" y="274"/>
              </a:cxn>
              <a:cxn ang="0">
                <a:pos x="347" y="304"/>
              </a:cxn>
              <a:cxn ang="0">
                <a:pos x="345" y="335"/>
              </a:cxn>
              <a:cxn ang="0">
                <a:pos x="344" y="346"/>
              </a:cxn>
              <a:cxn ang="0">
                <a:pos x="347" y="354"/>
              </a:cxn>
              <a:cxn ang="0">
                <a:pos x="355" y="373"/>
              </a:cxn>
              <a:cxn ang="0">
                <a:pos x="308" y="400"/>
              </a:cxn>
              <a:cxn ang="0">
                <a:pos x="165" y="409"/>
              </a:cxn>
              <a:cxn ang="0">
                <a:pos x="163" y="402"/>
              </a:cxn>
              <a:cxn ang="0">
                <a:pos x="152" y="396"/>
              </a:cxn>
              <a:cxn ang="0">
                <a:pos x="128" y="361"/>
              </a:cxn>
              <a:cxn ang="0">
                <a:pos x="132" y="342"/>
              </a:cxn>
              <a:cxn ang="0">
                <a:pos x="126" y="336"/>
              </a:cxn>
              <a:cxn ang="0">
                <a:pos x="119" y="321"/>
              </a:cxn>
              <a:cxn ang="0">
                <a:pos x="116" y="294"/>
              </a:cxn>
              <a:cxn ang="0">
                <a:pos x="100" y="273"/>
              </a:cxn>
              <a:cxn ang="0">
                <a:pos x="85" y="268"/>
              </a:cxn>
              <a:cxn ang="0">
                <a:pos x="61" y="239"/>
              </a:cxn>
              <a:cxn ang="0">
                <a:pos x="52" y="237"/>
              </a:cxn>
              <a:cxn ang="0">
                <a:pos x="37" y="225"/>
              </a:cxn>
              <a:cxn ang="0">
                <a:pos x="21" y="221"/>
              </a:cxn>
              <a:cxn ang="0">
                <a:pos x="16" y="213"/>
              </a:cxn>
              <a:cxn ang="0">
                <a:pos x="11" y="199"/>
              </a:cxn>
              <a:cxn ang="0">
                <a:pos x="17" y="149"/>
              </a:cxn>
              <a:cxn ang="0">
                <a:pos x="1" y="130"/>
              </a:cxn>
              <a:cxn ang="0">
                <a:pos x="3" y="122"/>
              </a:cxn>
              <a:cxn ang="0">
                <a:pos x="7" y="116"/>
              </a:cxn>
              <a:cxn ang="0">
                <a:pos x="9" y="105"/>
              </a:cxn>
              <a:cxn ang="0">
                <a:pos x="16" y="102"/>
              </a:cxn>
              <a:cxn ang="0">
                <a:pos x="30" y="92"/>
              </a:cxn>
              <a:cxn ang="0">
                <a:pos x="36" y="50"/>
              </a:cxn>
              <a:cxn ang="0">
                <a:pos x="40" y="30"/>
              </a:cxn>
              <a:cxn ang="0">
                <a:pos x="43" y="23"/>
              </a:cxn>
              <a:cxn ang="0">
                <a:pos x="78" y="23"/>
              </a:cxn>
              <a:cxn ang="0">
                <a:pos x="114" y="4"/>
              </a:cxn>
            </a:cxnLst>
            <a:rect l="0" t="0" r="r" b="b"/>
            <a:pathLst>
              <a:path w="366" h="409">
                <a:moveTo>
                  <a:pt x="124" y="0"/>
                </a:moveTo>
                <a:lnTo>
                  <a:pt x="125" y="7"/>
                </a:lnTo>
                <a:lnTo>
                  <a:pt x="123" y="14"/>
                </a:lnTo>
                <a:lnTo>
                  <a:pt x="119" y="23"/>
                </a:lnTo>
                <a:lnTo>
                  <a:pt x="118" y="31"/>
                </a:lnTo>
                <a:lnTo>
                  <a:pt x="138" y="30"/>
                </a:lnTo>
                <a:lnTo>
                  <a:pt x="154" y="35"/>
                </a:lnTo>
                <a:lnTo>
                  <a:pt x="168" y="44"/>
                </a:lnTo>
                <a:lnTo>
                  <a:pt x="178" y="57"/>
                </a:lnTo>
                <a:lnTo>
                  <a:pt x="193" y="59"/>
                </a:lnTo>
                <a:lnTo>
                  <a:pt x="208" y="60"/>
                </a:lnTo>
                <a:lnTo>
                  <a:pt x="223" y="63"/>
                </a:lnTo>
                <a:lnTo>
                  <a:pt x="227" y="63"/>
                </a:lnTo>
                <a:lnTo>
                  <a:pt x="230" y="64"/>
                </a:lnTo>
                <a:lnTo>
                  <a:pt x="234" y="64"/>
                </a:lnTo>
                <a:lnTo>
                  <a:pt x="237" y="65"/>
                </a:lnTo>
                <a:lnTo>
                  <a:pt x="248" y="71"/>
                </a:lnTo>
                <a:lnTo>
                  <a:pt x="259" y="77"/>
                </a:lnTo>
                <a:lnTo>
                  <a:pt x="273" y="78"/>
                </a:lnTo>
                <a:lnTo>
                  <a:pt x="287" y="78"/>
                </a:lnTo>
                <a:lnTo>
                  <a:pt x="301" y="79"/>
                </a:lnTo>
                <a:lnTo>
                  <a:pt x="302" y="81"/>
                </a:lnTo>
                <a:lnTo>
                  <a:pt x="302" y="83"/>
                </a:lnTo>
                <a:lnTo>
                  <a:pt x="305" y="84"/>
                </a:lnTo>
                <a:lnTo>
                  <a:pt x="307" y="86"/>
                </a:lnTo>
                <a:lnTo>
                  <a:pt x="307" y="93"/>
                </a:lnTo>
                <a:lnTo>
                  <a:pt x="315" y="94"/>
                </a:lnTo>
                <a:lnTo>
                  <a:pt x="327" y="99"/>
                </a:lnTo>
                <a:lnTo>
                  <a:pt x="329" y="107"/>
                </a:lnTo>
                <a:lnTo>
                  <a:pt x="329" y="114"/>
                </a:lnTo>
                <a:lnTo>
                  <a:pt x="328" y="121"/>
                </a:lnTo>
                <a:lnTo>
                  <a:pt x="327" y="130"/>
                </a:lnTo>
                <a:lnTo>
                  <a:pt x="328" y="132"/>
                </a:lnTo>
                <a:lnTo>
                  <a:pt x="330" y="133"/>
                </a:lnTo>
                <a:lnTo>
                  <a:pt x="338" y="133"/>
                </a:lnTo>
                <a:lnTo>
                  <a:pt x="337" y="141"/>
                </a:lnTo>
                <a:lnTo>
                  <a:pt x="340" y="147"/>
                </a:lnTo>
                <a:lnTo>
                  <a:pt x="342" y="151"/>
                </a:lnTo>
                <a:lnTo>
                  <a:pt x="344" y="157"/>
                </a:lnTo>
                <a:lnTo>
                  <a:pt x="344" y="164"/>
                </a:lnTo>
                <a:lnTo>
                  <a:pt x="337" y="167"/>
                </a:lnTo>
                <a:lnTo>
                  <a:pt x="333" y="167"/>
                </a:lnTo>
                <a:lnTo>
                  <a:pt x="331" y="176"/>
                </a:lnTo>
                <a:lnTo>
                  <a:pt x="328" y="184"/>
                </a:lnTo>
                <a:lnTo>
                  <a:pt x="323" y="192"/>
                </a:lnTo>
                <a:lnTo>
                  <a:pt x="322" y="200"/>
                </a:lnTo>
                <a:lnTo>
                  <a:pt x="324" y="209"/>
                </a:lnTo>
                <a:lnTo>
                  <a:pt x="327" y="210"/>
                </a:lnTo>
                <a:lnTo>
                  <a:pt x="329" y="210"/>
                </a:lnTo>
                <a:lnTo>
                  <a:pt x="330" y="209"/>
                </a:lnTo>
                <a:lnTo>
                  <a:pt x="333" y="207"/>
                </a:lnTo>
                <a:lnTo>
                  <a:pt x="333" y="206"/>
                </a:lnTo>
                <a:lnTo>
                  <a:pt x="334" y="204"/>
                </a:lnTo>
                <a:lnTo>
                  <a:pt x="335" y="203"/>
                </a:lnTo>
                <a:lnTo>
                  <a:pt x="342" y="195"/>
                </a:lnTo>
                <a:lnTo>
                  <a:pt x="349" y="184"/>
                </a:lnTo>
                <a:lnTo>
                  <a:pt x="358" y="175"/>
                </a:lnTo>
                <a:lnTo>
                  <a:pt x="364" y="178"/>
                </a:lnTo>
                <a:lnTo>
                  <a:pt x="366" y="184"/>
                </a:lnTo>
                <a:lnTo>
                  <a:pt x="365" y="190"/>
                </a:lnTo>
                <a:lnTo>
                  <a:pt x="363" y="196"/>
                </a:lnTo>
                <a:lnTo>
                  <a:pt x="359" y="202"/>
                </a:lnTo>
                <a:lnTo>
                  <a:pt x="358" y="209"/>
                </a:lnTo>
                <a:lnTo>
                  <a:pt x="357" y="220"/>
                </a:lnTo>
                <a:lnTo>
                  <a:pt x="357" y="230"/>
                </a:lnTo>
                <a:lnTo>
                  <a:pt x="360" y="240"/>
                </a:lnTo>
                <a:lnTo>
                  <a:pt x="357" y="241"/>
                </a:lnTo>
                <a:lnTo>
                  <a:pt x="355" y="242"/>
                </a:lnTo>
                <a:lnTo>
                  <a:pt x="353" y="245"/>
                </a:lnTo>
                <a:lnTo>
                  <a:pt x="352" y="248"/>
                </a:lnTo>
                <a:lnTo>
                  <a:pt x="351" y="251"/>
                </a:lnTo>
                <a:lnTo>
                  <a:pt x="350" y="254"/>
                </a:lnTo>
                <a:lnTo>
                  <a:pt x="349" y="256"/>
                </a:lnTo>
                <a:lnTo>
                  <a:pt x="349" y="266"/>
                </a:lnTo>
                <a:lnTo>
                  <a:pt x="351" y="274"/>
                </a:lnTo>
                <a:lnTo>
                  <a:pt x="352" y="282"/>
                </a:lnTo>
                <a:lnTo>
                  <a:pt x="350" y="293"/>
                </a:lnTo>
                <a:lnTo>
                  <a:pt x="347" y="304"/>
                </a:lnTo>
                <a:lnTo>
                  <a:pt x="344" y="316"/>
                </a:lnTo>
                <a:lnTo>
                  <a:pt x="344" y="325"/>
                </a:lnTo>
                <a:lnTo>
                  <a:pt x="345" y="335"/>
                </a:lnTo>
                <a:lnTo>
                  <a:pt x="347" y="342"/>
                </a:lnTo>
                <a:lnTo>
                  <a:pt x="347" y="344"/>
                </a:lnTo>
                <a:lnTo>
                  <a:pt x="344" y="346"/>
                </a:lnTo>
                <a:lnTo>
                  <a:pt x="344" y="350"/>
                </a:lnTo>
                <a:lnTo>
                  <a:pt x="345" y="351"/>
                </a:lnTo>
                <a:lnTo>
                  <a:pt x="347" y="354"/>
                </a:lnTo>
                <a:lnTo>
                  <a:pt x="348" y="356"/>
                </a:lnTo>
                <a:lnTo>
                  <a:pt x="352" y="365"/>
                </a:lnTo>
                <a:lnTo>
                  <a:pt x="355" y="373"/>
                </a:lnTo>
                <a:lnTo>
                  <a:pt x="356" y="384"/>
                </a:lnTo>
                <a:lnTo>
                  <a:pt x="355" y="398"/>
                </a:lnTo>
                <a:lnTo>
                  <a:pt x="308" y="400"/>
                </a:lnTo>
                <a:lnTo>
                  <a:pt x="217" y="407"/>
                </a:lnTo>
                <a:lnTo>
                  <a:pt x="170" y="409"/>
                </a:lnTo>
                <a:lnTo>
                  <a:pt x="165" y="409"/>
                </a:lnTo>
                <a:lnTo>
                  <a:pt x="164" y="408"/>
                </a:lnTo>
                <a:lnTo>
                  <a:pt x="164" y="405"/>
                </a:lnTo>
                <a:lnTo>
                  <a:pt x="163" y="402"/>
                </a:lnTo>
                <a:lnTo>
                  <a:pt x="163" y="399"/>
                </a:lnTo>
                <a:lnTo>
                  <a:pt x="161" y="398"/>
                </a:lnTo>
                <a:lnTo>
                  <a:pt x="152" y="396"/>
                </a:lnTo>
                <a:lnTo>
                  <a:pt x="136" y="392"/>
                </a:lnTo>
                <a:lnTo>
                  <a:pt x="135" y="382"/>
                </a:lnTo>
                <a:lnTo>
                  <a:pt x="128" y="361"/>
                </a:lnTo>
                <a:lnTo>
                  <a:pt x="128" y="352"/>
                </a:lnTo>
                <a:lnTo>
                  <a:pt x="132" y="344"/>
                </a:lnTo>
                <a:lnTo>
                  <a:pt x="132" y="342"/>
                </a:lnTo>
                <a:lnTo>
                  <a:pt x="131" y="339"/>
                </a:lnTo>
                <a:lnTo>
                  <a:pt x="129" y="337"/>
                </a:lnTo>
                <a:lnTo>
                  <a:pt x="126" y="336"/>
                </a:lnTo>
                <a:lnTo>
                  <a:pt x="123" y="332"/>
                </a:lnTo>
                <a:lnTo>
                  <a:pt x="122" y="330"/>
                </a:lnTo>
                <a:lnTo>
                  <a:pt x="119" y="321"/>
                </a:lnTo>
                <a:lnTo>
                  <a:pt x="119" y="311"/>
                </a:lnTo>
                <a:lnTo>
                  <a:pt x="118" y="302"/>
                </a:lnTo>
                <a:lnTo>
                  <a:pt x="116" y="294"/>
                </a:lnTo>
                <a:lnTo>
                  <a:pt x="110" y="282"/>
                </a:lnTo>
                <a:lnTo>
                  <a:pt x="102" y="274"/>
                </a:lnTo>
                <a:lnTo>
                  <a:pt x="100" y="273"/>
                </a:lnTo>
                <a:lnTo>
                  <a:pt x="96" y="272"/>
                </a:lnTo>
                <a:lnTo>
                  <a:pt x="92" y="270"/>
                </a:lnTo>
                <a:lnTo>
                  <a:pt x="85" y="268"/>
                </a:lnTo>
                <a:lnTo>
                  <a:pt x="71" y="249"/>
                </a:lnTo>
                <a:lnTo>
                  <a:pt x="62" y="240"/>
                </a:lnTo>
                <a:lnTo>
                  <a:pt x="61" y="239"/>
                </a:lnTo>
                <a:lnTo>
                  <a:pt x="58" y="239"/>
                </a:lnTo>
                <a:lnTo>
                  <a:pt x="55" y="238"/>
                </a:lnTo>
                <a:lnTo>
                  <a:pt x="52" y="237"/>
                </a:lnTo>
                <a:lnTo>
                  <a:pt x="48" y="234"/>
                </a:lnTo>
                <a:lnTo>
                  <a:pt x="40" y="226"/>
                </a:lnTo>
                <a:lnTo>
                  <a:pt x="37" y="225"/>
                </a:lnTo>
                <a:lnTo>
                  <a:pt x="30" y="225"/>
                </a:lnTo>
                <a:lnTo>
                  <a:pt x="23" y="223"/>
                </a:lnTo>
                <a:lnTo>
                  <a:pt x="21" y="221"/>
                </a:lnTo>
                <a:lnTo>
                  <a:pt x="18" y="217"/>
                </a:lnTo>
                <a:lnTo>
                  <a:pt x="17" y="216"/>
                </a:lnTo>
                <a:lnTo>
                  <a:pt x="16" y="213"/>
                </a:lnTo>
                <a:lnTo>
                  <a:pt x="15" y="212"/>
                </a:lnTo>
                <a:lnTo>
                  <a:pt x="9" y="212"/>
                </a:lnTo>
                <a:lnTo>
                  <a:pt x="11" y="199"/>
                </a:lnTo>
                <a:lnTo>
                  <a:pt x="11" y="172"/>
                </a:lnTo>
                <a:lnTo>
                  <a:pt x="12" y="160"/>
                </a:lnTo>
                <a:lnTo>
                  <a:pt x="17" y="149"/>
                </a:lnTo>
                <a:lnTo>
                  <a:pt x="14" y="141"/>
                </a:lnTo>
                <a:lnTo>
                  <a:pt x="9" y="134"/>
                </a:lnTo>
                <a:lnTo>
                  <a:pt x="1" y="130"/>
                </a:lnTo>
                <a:lnTo>
                  <a:pt x="0" y="128"/>
                </a:lnTo>
                <a:lnTo>
                  <a:pt x="0" y="126"/>
                </a:lnTo>
                <a:lnTo>
                  <a:pt x="3" y="122"/>
                </a:lnTo>
                <a:lnTo>
                  <a:pt x="5" y="121"/>
                </a:lnTo>
                <a:lnTo>
                  <a:pt x="7" y="119"/>
                </a:lnTo>
                <a:lnTo>
                  <a:pt x="7" y="116"/>
                </a:lnTo>
                <a:lnTo>
                  <a:pt x="8" y="113"/>
                </a:lnTo>
                <a:lnTo>
                  <a:pt x="8" y="107"/>
                </a:lnTo>
                <a:lnTo>
                  <a:pt x="9" y="105"/>
                </a:lnTo>
                <a:lnTo>
                  <a:pt x="10" y="104"/>
                </a:lnTo>
                <a:lnTo>
                  <a:pt x="14" y="102"/>
                </a:lnTo>
                <a:lnTo>
                  <a:pt x="16" y="102"/>
                </a:lnTo>
                <a:lnTo>
                  <a:pt x="17" y="101"/>
                </a:lnTo>
                <a:lnTo>
                  <a:pt x="23" y="98"/>
                </a:lnTo>
                <a:lnTo>
                  <a:pt x="30" y="92"/>
                </a:lnTo>
                <a:lnTo>
                  <a:pt x="37" y="87"/>
                </a:lnTo>
                <a:lnTo>
                  <a:pt x="37" y="67"/>
                </a:lnTo>
                <a:lnTo>
                  <a:pt x="36" y="50"/>
                </a:lnTo>
                <a:lnTo>
                  <a:pt x="34" y="31"/>
                </a:lnTo>
                <a:lnTo>
                  <a:pt x="38" y="31"/>
                </a:lnTo>
                <a:lnTo>
                  <a:pt x="40" y="30"/>
                </a:lnTo>
                <a:lnTo>
                  <a:pt x="41" y="29"/>
                </a:lnTo>
                <a:lnTo>
                  <a:pt x="43" y="27"/>
                </a:lnTo>
                <a:lnTo>
                  <a:pt x="43" y="23"/>
                </a:lnTo>
                <a:lnTo>
                  <a:pt x="53" y="28"/>
                </a:lnTo>
                <a:lnTo>
                  <a:pt x="66" y="28"/>
                </a:lnTo>
                <a:lnTo>
                  <a:pt x="78" y="23"/>
                </a:lnTo>
                <a:lnTo>
                  <a:pt x="90" y="17"/>
                </a:lnTo>
                <a:lnTo>
                  <a:pt x="102" y="10"/>
                </a:lnTo>
                <a:lnTo>
                  <a:pt x="114" y="4"/>
                </a:lnTo>
                <a:lnTo>
                  <a:pt x="124" y="0"/>
                </a:lnTo>
                <a:close/>
              </a:path>
            </a:pathLst>
          </a:custGeom>
          <a:solidFill>
            <a:srgbClr val="FF0000"/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3" name="Freeform 29"/>
          <p:cNvSpPr>
            <a:spLocks/>
          </p:cNvSpPr>
          <p:nvPr/>
        </p:nvSpPr>
        <p:spPr bwMode="auto">
          <a:xfrm>
            <a:off x="4463118" y="2766657"/>
            <a:ext cx="698924" cy="454737"/>
          </a:xfrm>
          <a:custGeom>
            <a:avLst/>
            <a:gdLst/>
            <a:ahLst/>
            <a:cxnLst>
              <a:cxn ang="0">
                <a:pos x="358" y="7"/>
              </a:cxn>
              <a:cxn ang="0">
                <a:pos x="363" y="14"/>
              </a:cxn>
              <a:cxn ang="0">
                <a:pos x="367" y="21"/>
              </a:cxn>
              <a:cxn ang="0">
                <a:pos x="363" y="34"/>
              </a:cxn>
              <a:cxn ang="0">
                <a:pos x="371" y="61"/>
              </a:cxn>
              <a:cxn ang="0">
                <a:pos x="386" y="75"/>
              </a:cxn>
              <a:cxn ang="0">
                <a:pos x="400" y="78"/>
              </a:cxn>
              <a:cxn ang="0">
                <a:pos x="401" y="86"/>
              </a:cxn>
              <a:cxn ang="0">
                <a:pos x="406" y="93"/>
              </a:cxn>
              <a:cxn ang="0">
                <a:pos x="415" y="99"/>
              </a:cxn>
              <a:cxn ang="0">
                <a:pos x="419" y="105"/>
              </a:cxn>
              <a:cxn ang="0">
                <a:pos x="420" y="112"/>
              </a:cxn>
              <a:cxn ang="0">
                <a:pos x="428" y="117"/>
              </a:cxn>
              <a:cxn ang="0">
                <a:pos x="438" y="143"/>
              </a:cxn>
              <a:cxn ang="0">
                <a:pos x="430" y="163"/>
              </a:cxn>
              <a:cxn ang="0">
                <a:pos x="425" y="175"/>
              </a:cxn>
              <a:cxn ang="0">
                <a:pos x="419" y="176"/>
              </a:cxn>
              <a:cxn ang="0">
                <a:pos x="414" y="173"/>
              </a:cxn>
              <a:cxn ang="0">
                <a:pos x="411" y="183"/>
              </a:cxn>
              <a:cxn ang="0">
                <a:pos x="383" y="189"/>
              </a:cxn>
              <a:cxn ang="0">
                <a:pos x="385" y="216"/>
              </a:cxn>
              <a:cxn ang="0">
                <a:pos x="391" y="236"/>
              </a:cxn>
              <a:cxn ang="0">
                <a:pos x="385" y="239"/>
              </a:cxn>
              <a:cxn ang="0">
                <a:pos x="380" y="255"/>
              </a:cxn>
              <a:cxn ang="0">
                <a:pos x="379" y="262"/>
              </a:cxn>
              <a:cxn ang="0">
                <a:pos x="372" y="266"/>
              </a:cxn>
              <a:cxn ang="0">
                <a:pos x="364" y="273"/>
              </a:cxn>
              <a:cxn ang="0">
                <a:pos x="360" y="287"/>
              </a:cxn>
              <a:cxn ang="0">
                <a:pos x="349" y="276"/>
              </a:cxn>
              <a:cxn ang="0">
                <a:pos x="335" y="265"/>
              </a:cxn>
              <a:cxn ang="0">
                <a:pos x="310" y="269"/>
              </a:cxn>
              <a:cxn ang="0">
                <a:pos x="209" y="276"/>
              </a:cxn>
              <a:cxn ang="0">
                <a:pos x="61" y="274"/>
              </a:cxn>
              <a:cxn ang="0">
                <a:pos x="55" y="269"/>
              </a:cxn>
              <a:cxn ang="0">
                <a:pos x="54" y="257"/>
              </a:cxn>
              <a:cxn ang="0">
                <a:pos x="51" y="220"/>
              </a:cxn>
              <a:cxn ang="0">
                <a:pos x="53" y="216"/>
              </a:cxn>
              <a:cxn ang="0">
                <a:pos x="52" y="211"/>
              </a:cxn>
              <a:cxn ang="0">
                <a:pos x="50" y="205"/>
              </a:cxn>
              <a:cxn ang="0">
                <a:pos x="43" y="191"/>
              </a:cxn>
              <a:cxn ang="0">
                <a:pos x="41" y="188"/>
              </a:cxn>
              <a:cxn ang="0">
                <a:pos x="36" y="184"/>
              </a:cxn>
              <a:cxn ang="0">
                <a:pos x="26" y="143"/>
              </a:cxn>
              <a:cxn ang="0">
                <a:pos x="17" y="104"/>
              </a:cxn>
              <a:cxn ang="0">
                <a:pos x="8" y="96"/>
              </a:cxn>
              <a:cxn ang="0">
                <a:pos x="9" y="87"/>
              </a:cxn>
              <a:cxn ang="0">
                <a:pos x="4" y="86"/>
              </a:cxn>
              <a:cxn ang="0">
                <a:pos x="0" y="83"/>
              </a:cxn>
              <a:cxn ang="0">
                <a:pos x="2" y="75"/>
              </a:cxn>
              <a:cxn ang="0">
                <a:pos x="8" y="61"/>
              </a:cxn>
              <a:cxn ang="0">
                <a:pos x="8" y="37"/>
              </a:cxn>
              <a:cxn ang="0">
                <a:pos x="3" y="34"/>
              </a:cxn>
              <a:cxn ang="0">
                <a:pos x="4" y="23"/>
              </a:cxn>
              <a:cxn ang="0">
                <a:pos x="2" y="15"/>
              </a:cxn>
              <a:cxn ang="0">
                <a:pos x="40" y="13"/>
              </a:cxn>
              <a:cxn ang="0">
                <a:pos x="121" y="10"/>
              </a:cxn>
              <a:cxn ang="0">
                <a:pos x="220" y="8"/>
              </a:cxn>
              <a:cxn ang="0">
                <a:pos x="308" y="5"/>
              </a:cxn>
              <a:cxn ang="0">
                <a:pos x="357" y="0"/>
              </a:cxn>
            </a:cxnLst>
            <a:rect l="0" t="0" r="r" b="b"/>
            <a:pathLst>
              <a:path w="441" h="287">
                <a:moveTo>
                  <a:pt x="357" y="0"/>
                </a:moveTo>
                <a:lnTo>
                  <a:pt x="357" y="5"/>
                </a:lnTo>
                <a:lnTo>
                  <a:pt x="358" y="7"/>
                </a:lnTo>
                <a:lnTo>
                  <a:pt x="358" y="10"/>
                </a:lnTo>
                <a:lnTo>
                  <a:pt x="360" y="13"/>
                </a:lnTo>
                <a:lnTo>
                  <a:pt x="363" y="14"/>
                </a:lnTo>
                <a:lnTo>
                  <a:pt x="367" y="14"/>
                </a:lnTo>
                <a:lnTo>
                  <a:pt x="369" y="17"/>
                </a:lnTo>
                <a:lnTo>
                  <a:pt x="367" y="21"/>
                </a:lnTo>
                <a:lnTo>
                  <a:pt x="365" y="26"/>
                </a:lnTo>
                <a:lnTo>
                  <a:pt x="364" y="30"/>
                </a:lnTo>
                <a:lnTo>
                  <a:pt x="363" y="34"/>
                </a:lnTo>
                <a:lnTo>
                  <a:pt x="364" y="43"/>
                </a:lnTo>
                <a:lnTo>
                  <a:pt x="367" y="51"/>
                </a:lnTo>
                <a:lnTo>
                  <a:pt x="371" y="61"/>
                </a:lnTo>
                <a:lnTo>
                  <a:pt x="373" y="70"/>
                </a:lnTo>
                <a:lnTo>
                  <a:pt x="380" y="71"/>
                </a:lnTo>
                <a:lnTo>
                  <a:pt x="386" y="75"/>
                </a:lnTo>
                <a:lnTo>
                  <a:pt x="392" y="76"/>
                </a:lnTo>
                <a:lnTo>
                  <a:pt x="399" y="76"/>
                </a:lnTo>
                <a:lnTo>
                  <a:pt x="400" y="78"/>
                </a:lnTo>
                <a:lnTo>
                  <a:pt x="400" y="82"/>
                </a:lnTo>
                <a:lnTo>
                  <a:pt x="401" y="83"/>
                </a:lnTo>
                <a:lnTo>
                  <a:pt x="401" y="86"/>
                </a:lnTo>
                <a:lnTo>
                  <a:pt x="402" y="90"/>
                </a:lnTo>
                <a:lnTo>
                  <a:pt x="404" y="92"/>
                </a:lnTo>
                <a:lnTo>
                  <a:pt x="406" y="93"/>
                </a:lnTo>
                <a:lnTo>
                  <a:pt x="408" y="96"/>
                </a:lnTo>
                <a:lnTo>
                  <a:pt x="412" y="97"/>
                </a:lnTo>
                <a:lnTo>
                  <a:pt x="415" y="99"/>
                </a:lnTo>
                <a:lnTo>
                  <a:pt x="418" y="101"/>
                </a:lnTo>
                <a:lnTo>
                  <a:pt x="419" y="104"/>
                </a:lnTo>
                <a:lnTo>
                  <a:pt x="419" y="105"/>
                </a:lnTo>
                <a:lnTo>
                  <a:pt x="415" y="108"/>
                </a:lnTo>
                <a:lnTo>
                  <a:pt x="418" y="111"/>
                </a:lnTo>
                <a:lnTo>
                  <a:pt x="420" y="112"/>
                </a:lnTo>
                <a:lnTo>
                  <a:pt x="422" y="112"/>
                </a:lnTo>
                <a:lnTo>
                  <a:pt x="427" y="114"/>
                </a:lnTo>
                <a:lnTo>
                  <a:pt x="428" y="117"/>
                </a:lnTo>
                <a:lnTo>
                  <a:pt x="437" y="126"/>
                </a:lnTo>
                <a:lnTo>
                  <a:pt x="441" y="133"/>
                </a:lnTo>
                <a:lnTo>
                  <a:pt x="438" y="143"/>
                </a:lnTo>
                <a:lnTo>
                  <a:pt x="433" y="155"/>
                </a:lnTo>
                <a:lnTo>
                  <a:pt x="430" y="159"/>
                </a:lnTo>
                <a:lnTo>
                  <a:pt x="430" y="163"/>
                </a:lnTo>
                <a:lnTo>
                  <a:pt x="429" y="169"/>
                </a:lnTo>
                <a:lnTo>
                  <a:pt x="428" y="174"/>
                </a:lnTo>
                <a:lnTo>
                  <a:pt x="425" y="175"/>
                </a:lnTo>
                <a:lnTo>
                  <a:pt x="423" y="177"/>
                </a:lnTo>
                <a:lnTo>
                  <a:pt x="420" y="177"/>
                </a:lnTo>
                <a:lnTo>
                  <a:pt x="419" y="176"/>
                </a:lnTo>
                <a:lnTo>
                  <a:pt x="418" y="174"/>
                </a:lnTo>
                <a:lnTo>
                  <a:pt x="416" y="173"/>
                </a:lnTo>
                <a:lnTo>
                  <a:pt x="414" y="173"/>
                </a:lnTo>
                <a:lnTo>
                  <a:pt x="413" y="175"/>
                </a:lnTo>
                <a:lnTo>
                  <a:pt x="414" y="180"/>
                </a:lnTo>
                <a:lnTo>
                  <a:pt x="411" y="183"/>
                </a:lnTo>
                <a:lnTo>
                  <a:pt x="405" y="185"/>
                </a:lnTo>
                <a:lnTo>
                  <a:pt x="388" y="188"/>
                </a:lnTo>
                <a:lnTo>
                  <a:pt x="383" y="189"/>
                </a:lnTo>
                <a:lnTo>
                  <a:pt x="379" y="206"/>
                </a:lnTo>
                <a:lnTo>
                  <a:pt x="383" y="211"/>
                </a:lnTo>
                <a:lnTo>
                  <a:pt x="385" y="216"/>
                </a:lnTo>
                <a:lnTo>
                  <a:pt x="388" y="219"/>
                </a:lnTo>
                <a:lnTo>
                  <a:pt x="391" y="224"/>
                </a:lnTo>
                <a:lnTo>
                  <a:pt x="391" y="236"/>
                </a:lnTo>
                <a:lnTo>
                  <a:pt x="388" y="238"/>
                </a:lnTo>
                <a:lnTo>
                  <a:pt x="387" y="238"/>
                </a:lnTo>
                <a:lnTo>
                  <a:pt x="385" y="239"/>
                </a:lnTo>
                <a:lnTo>
                  <a:pt x="383" y="241"/>
                </a:lnTo>
                <a:lnTo>
                  <a:pt x="383" y="251"/>
                </a:lnTo>
                <a:lnTo>
                  <a:pt x="380" y="255"/>
                </a:lnTo>
                <a:lnTo>
                  <a:pt x="380" y="258"/>
                </a:lnTo>
                <a:lnTo>
                  <a:pt x="379" y="260"/>
                </a:lnTo>
                <a:lnTo>
                  <a:pt x="379" y="262"/>
                </a:lnTo>
                <a:lnTo>
                  <a:pt x="377" y="262"/>
                </a:lnTo>
                <a:lnTo>
                  <a:pt x="374" y="264"/>
                </a:lnTo>
                <a:lnTo>
                  <a:pt x="372" y="266"/>
                </a:lnTo>
                <a:lnTo>
                  <a:pt x="367" y="268"/>
                </a:lnTo>
                <a:lnTo>
                  <a:pt x="366" y="271"/>
                </a:lnTo>
                <a:lnTo>
                  <a:pt x="364" y="273"/>
                </a:lnTo>
                <a:lnTo>
                  <a:pt x="362" y="280"/>
                </a:lnTo>
                <a:lnTo>
                  <a:pt x="362" y="285"/>
                </a:lnTo>
                <a:lnTo>
                  <a:pt x="360" y="287"/>
                </a:lnTo>
                <a:lnTo>
                  <a:pt x="358" y="286"/>
                </a:lnTo>
                <a:lnTo>
                  <a:pt x="353" y="282"/>
                </a:lnTo>
                <a:lnTo>
                  <a:pt x="349" y="276"/>
                </a:lnTo>
                <a:lnTo>
                  <a:pt x="344" y="272"/>
                </a:lnTo>
                <a:lnTo>
                  <a:pt x="338" y="267"/>
                </a:lnTo>
                <a:lnTo>
                  <a:pt x="335" y="265"/>
                </a:lnTo>
                <a:lnTo>
                  <a:pt x="330" y="266"/>
                </a:lnTo>
                <a:lnTo>
                  <a:pt x="321" y="267"/>
                </a:lnTo>
                <a:lnTo>
                  <a:pt x="310" y="269"/>
                </a:lnTo>
                <a:lnTo>
                  <a:pt x="303" y="271"/>
                </a:lnTo>
                <a:lnTo>
                  <a:pt x="258" y="274"/>
                </a:lnTo>
                <a:lnTo>
                  <a:pt x="209" y="276"/>
                </a:lnTo>
                <a:lnTo>
                  <a:pt x="158" y="279"/>
                </a:lnTo>
                <a:lnTo>
                  <a:pt x="61" y="279"/>
                </a:lnTo>
                <a:lnTo>
                  <a:pt x="61" y="274"/>
                </a:lnTo>
                <a:lnTo>
                  <a:pt x="59" y="273"/>
                </a:lnTo>
                <a:lnTo>
                  <a:pt x="58" y="271"/>
                </a:lnTo>
                <a:lnTo>
                  <a:pt x="55" y="269"/>
                </a:lnTo>
                <a:lnTo>
                  <a:pt x="53" y="265"/>
                </a:lnTo>
                <a:lnTo>
                  <a:pt x="53" y="260"/>
                </a:lnTo>
                <a:lnTo>
                  <a:pt x="54" y="257"/>
                </a:lnTo>
                <a:lnTo>
                  <a:pt x="55" y="254"/>
                </a:lnTo>
                <a:lnTo>
                  <a:pt x="55" y="248"/>
                </a:lnTo>
                <a:lnTo>
                  <a:pt x="51" y="220"/>
                </a:lnTo>
                <a:lnTo>
                  <a:pt x="51" y="219"/>
                </a:lnTo>
                <a:lnTo>
                  <a:pt x="52" y="217"/>
                </a:lnTo>
                <a:lnTo>
                  <a:pt x="53" y="216"/>
                </a:lnTo>
                <a:lnTo>
                  <a:pt x="53" y="215"/>
                </a:lnTo>
                <a:lnTo>
                  <a:pt x="52" y="213"/>
                </a:lnTo>
                <a:lnTo>
                  <a:pt x="52" y="211"/>
                </a:lnTo>
                <a:lnTo>
                  <a:pt x="51" y="210"/>
                </a:lnTo>
                <a:lnTo>
                  <a:pt x="51" y="209"/>
                </a:lnTo>
                <a:lnTo>
                  <a:pt x="50" y="205"/>
                </a:lnTo>
                <a:lnTo>
                  <a:pt x="50" y="199"/>
                </a:lnTo>
                <a:lnTo>
                  <a:pt x="44" y="194"/>
                </a:lnTo>
                <a:lnTo>
                  <a:pt x="43" y="191"/>
                </a:lnTo>
                <a:lnTo>
                  <a:pt x="43" y="188"/>
                </a:lnTo>
                <a:lnTo>
                  <a:pt x="41" y="187"/>
                </a:lnTo>
                <a:lnTo>
                  <a:pt x="41" y="188"/>
                </a:lnTo>
                <a:lnTo>
                  <a:pt x="40" y="187"/>
                </a:lnTo>
                <a:lnTo>
                  <a:pt x="37" y="187"/>
                </a:lnTo>
                <a:lnTo>
                  <a:pt x="36" y="184"/>
                </a:lnTo>
                <a:lnTo>
                  <a:pt x="36" y="168"/>
                </a:lnTo>
                <a:lnTo>
                  <a:pt x="32" y="155"/>
                </a:lnTo>
                <a:lnTo>
                  <a:pt x="26" y="143"/>
                </a:lnTo>
                <a:lnTo>
                  <a:pt x="22" y="132"/>
                </a:lnTo>
                <a:lnTo>
                  <a:pt x="18" y="119"/>
                </a:lnTo>
                <a:lnTo>
                  <a:pt x="17" y="104"/>
                </a:lnTo>
                <a:lnTo>
                  <a:pt x="15" y="101"/>
                </a:lnTo>
                <a:lnTo>
                  <a:pt x="12" y="100"/>
                </a:lnTo>
                <a:lnTo>
                  <a:pt x="8" y="96"/>
                </a:lnTo>
                <a:lnTo>
                  <a:pt x="7" y="93"/>
                </a:lnTo>
                <a:lnTo>
                  <a:pt x="7" y="89"/>
                </a:lnTo>
                <a:lnTo>
                  <a:pt x="9" y="87"/>
                </a:lnTo>
                <a:lnTo>
                  <a:pt x="11" y="87"/>
                </a:lnTo>
                <a:lnTo>
                  <a:pt x="9" y="86"/>
                </a:lnTo>
                <a:lnTo>
                  <a:pt x="4" y="86"/>
                </a:lnTo>
                <a:lnTo>
                  <a:pt x="2" y="85"/>
                </a:lnTo>
                <a:lnTo>
                  <a:pt x="1" y="85"/>
                </a:lnTo>
                <a:lnTo>
                  <a:pt x="0" y="83"/>
                </a:lnTo>
                <a:lnTo>
                  <a:pt x="0" y="77"/>
                </a:lnTo>
                <a:lnTo>
                  <a:pt x="1" y="75"/>
                </a:lnTo>
                <a:lnTo>
                  <a:pt x="2" y="75"/>
                </a:lnTo>
                <a:lnTo>
                  <a:pt x="2" y="73"/>
                </a:lnTo>
                <a:lnTo>
                  <a:pt x="5" y="69"/>
                </a:lnTo>
                <a:lnTo>
                  <a:pt x="8" y="61"/>
                </a:lnTo>
                <a:lnTo>
                  <a:pt x="9" y="51"/>
                </a:lnTo>
                <a:lnTo>
                  <a:pt x="9" y="40"/>
                </a:lnTo>
                <a:lnTo>
                  <a:pt x="8" y="37"/>
                </a:lnTo>
                <a:lnTo>
                  <a:pt x="5" y="35"/>
                </a:lnTo>
                <a:lnTo>
                  <a:pt x="4" y="35"/>
                </a:lnTo>
                <a:lnTo>
                  <a:pt x="3" y="34"/>
                </a:lnTo>
                <a:lnTo>
                  <a:pt x="3" y="33"/>
                </a:lnTo>
                <a:lnTo>
                  <a:pt x="4" y="31"/>
                </a:lnTo>
                <a:lnTo>
                  <a:pt x="4" y="23"/>
                </a:lnTo>
                <a:lnTo>
                  <a:pt x="3" y="20"/>
                </a:lnTo>
                <a:lnTo>
                  <a:pt x="2" y="17"/>
                </a:lnTo>
                <a:lnTo>
                  <a:pt x="2" y="15"/>
                </a:lnTo>
                <a:lnTo>
                  <a:pt x="3" y="14"/>
                </a:lnTo>
                <a:lnTo>
                  <a:pt x="5" y="13"/>
                </a:lnTo>
                <a:lnTo>
                  <a:pt x="40" y="13"/>
                </a:lnTo>
                <a:lnTo>
                  <a:pt x="62" y="12"/>
                </a:lnTo>
                <a:lnTo>
                  <a:pt x="90" y="12"/>
                </a:lnTo>
                <a:lnTo>
                  <a:pt x="121" y="10"/>
                </a:lnTo>
                <a:lnTo>
                  <a:pt x="153" y="9"/>
                </a:lnTo>
                <a:lnTo>
                  <a:pt x="186" y="9"/>
                </a:lnTo>
                <a:lnTo>
                  <a:pt x="220" y="8"/>
                </a:lnTo>
                <a:lnTo>
                  <a:pt x="252" y="7"/>
                </a:lnTo>
                <a:lnTo>
                  <a:pt x="281" y="6"/>
                </a:lnTo>
                <a:lnTo>
                  <a:pt x="308" y="5"/>
                </a:lnTo>
                <a:lnTo>
                  <a:pt x="330" y="3"/>
                </a:lnTo>
                <a:lnTo>
                  <a:pt x="347" y="1"/>
                </a:lnTo>
                <a:lnTo>
                  <a:pt x="357" y="0"/>
                </a:lnTo>
                <a:close/>
              </a:path>
            </a:pathLst>
          </a:custGeom>
          <a:solidFill>
            <a:srgbClr val="FF0000"/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4" name="Freeform 30"/>
          <p:cNvSpPr>
            <a:spLocks/>
          </p:cNvSpPr>
          <p:nvPr/>
        </p:nvSpPr>
        <p:spPr bwMode="auto">
          <a:xfrm>
            <a:off x="4399724" y="1925316"/>
            <a:ext cx="740131" cy="852433"/>
          </a:xfrm>
          <a:custGeom>
            <a:avLst/>
            <a:gdLst/>
            <a:ahLst/>
            <a:cxnLst>
              <a:cxn ang="0">
                <a:pos x="142" y="13"/>
              </a:cxn>
              <a:cxn ang="0">
                <a:pos x="154" y="49"/>
              </a:cxn>
              <a:cxn ang="0">
                <a:pos x="148" y="53"/>
              </a:cxn>
              <a:cxn ang="0">
                <a:pos x="149" y="57"/>
              </a:cxn>
              <a:cxn ang="0">
                <a:pos x="169" y="62"/>
              </a:cxn>
              <a:cxn ang="0">
                <a:pos x="192" y="62"/>
              </a:cxn>
              <a:cxn ang="0">
                <a:pos x="211" y="69"/>
              </a:cxn>
              <a:cxn ang="0">
                <a:pos x="239" y="65"/>
              </a:cxn>
              <a:cxn ang="0">
                <a:pos x="281" y="70"/>
              </a:cxn>
              <a:cxn ang="0">
                <a:pos x="285" y="81"/>
              </a:cxn>
              <a:cxn ang="0">
                <a:pos x="306" y="98"/>
              </a:cxn>
              <a:cxn ang="0">
                <a:pos x="313" y="84"/>
              </a:cxn>
              <a:cxn ang="0">
                <a:pos x="327" y="96"/>
              </a:cxn>
              <a:cxn ang="0">
                <a:pos x="341" y="106"/>
              </a:cxn>
              <a:cxn ang="0">
                <a:pos x="380" y="100"/>
              </a:cxn>
              <a:cxn ang="0">
                <a:pos x="398" y="96"/>
              </a:cxn>
              <a:cxn ang="0">
                <a:pos x="405" y="104"/>
              </a:cxn>
              <a:cxn ang="0">
                <a:pos x="467" y="106"/>
              </a:cxn>
              <a:cxn ang="0">
                <a:pos x="451" y="116"/>
              </a:cxn>
              <a:cxn ang="0">
                <a:pos x="437" y="127"/>
              </a:cxn>
              <a:cxn ang="0">
                <a:pos x="400" y="140"/>
              </a:cxn>
              <a:cxn ang="0">
                <a:pos x="400" y="148"/>
              </a:cxn>
              <a:cxn ang="0">
                <a:pos x="385" y="163"/>
              </a:cxn>
              <a:cxn ang="0">
                <a:pos x="370" y="180"/>
              </a:cxn>
              <a:cxn ang="0">
                <a:pos x="363" y="191"/>
              </a:cxn>
              <a:cxn ang="0">
                <a:pos x="356" y="194"/>
              </a:cxn>
              <a:cxn ang="0">
                <a:pos x="350" y="201"/>
              </a:cxn>
              <a:cxn ang="0">
                <a:pos x="339" y="212"/>
              </a:cxn>
              <a:cxn ang="0">
                <a:pos x="326" y="214"/>
              </a:cxn>
              <a:cxn ang="0">
                <a:pos x="326" y="221"/>
              </a:cxn>
              <a:cxn ang="0">
                <a:pos x="321" y="230"/>
              </a:cxn>
              <a:cxn ang="0">
                <a:pos x="313" y="270"/>
              </a:cxn>
              <a:cxn ang="0">
                <a:pos x="284" y="314"/>
              </a:cxn>
              <a:cxn ang="0">
                <a:pos x="277" y="330"/>
              </a:cxn>
              <a:cxn ang="0">
                <a:pos x="288" y="348"/>
              </a:cxn>
              <a:cxn ang="0">
                <a:pos x="288" y="384"/>
              </a:cxn>
              <a:cxn ang="0">
                <a:pos x="284" y="414"/>
              </a:cxn>
              <a:cxn ang="0">
                <a:pos x="285" y="424"/>
              </a:cxn>
              <a:cxn ang="0">
                <a:pos x="299" y="429"/>
              </a:cxn>
              <a:cxn ang="0">
                <a:pos x="305" y="434"/>
              </a:cxn>
              <a:cxn ang="0">
                <a:pos x="320" y="443"/>
              </a:cxn>
              <a:cxn ang="0">
                <a:pos x="348" y="462"/>
              </a:cxn>
              <a:cxn ang="0">
                <a:pos x="392" y="503"/>
              </a:cxn>
              <a:cxn ang="0">
                <a:pos x="49" y="502"/>
              </a:cxn>
              <a:cxn ang="0">
                <a:pos x="50" y="378"/>
              </a:cxn>
              <a:cxn ang="0">
                <a:pos x="40" y="362"/>
              </a:cxn>
              <a:cxn ang="0">
                <a:pos x="31" y="361"/>
              </a:cxn>
              <a:cxn ang="0">
                <a:pos x="24" y="344"/>
              </a:cxn>
              <a:cxn ang="0">
                <a:pos x="38" y="331"/>
              </a:cxn>
              <a:cxn ang="0">
                <a:pos x="48" y="320"/>
              </a:cxn>
              <a:cxn ang="0">
                <a:pos x="37" y="273"/>
              </a:cxn>
              <a:cxn ang="0">
                <a:pos x="27" y="209"/>
              </a:cxn>
              <a:cxn ang="0">
                <a:pos x="23" y="189"/>
              </a:cxn>
              <a:cxn ang="0">
                <a:pos x="14" y="140"/>
              </a:cxn>
              <a:cxn ang="0">
                <a:pos x="0" y="36"/>
              </a:cxn>
              <a:cxn ang="0">
                <a:pos x="113" y="33"/>
              </a:cxn>
            </a:cxnLst>
            <a:rect l="0" t="0" r="r" b="b"/>
            <a:pathLst>
              <a:path w="467" h="538">
                <a:moveTo>
                  <a:pt x="127" y="0"/>
                </a:moveTo>
                <a:lnTo>
                  <a:pt x="142" y="0"/>
                </a:lnTo>
                <a:lnTo>
                  <a:pt x="142" y="7"/>
                </a:lnTo>
                <a:lnTo>
                  <a:pt x="141" y="9"/>
                </a:lnTo>
                <a:lnTo>
                  <a:pt x="141" y="12"/>
                </a:lnTo>
                <a:lnTo>
                  <a:pt x="142" y="13"/>
                </a:lnTo>
                <a:lnTo>
                  <a:pt x="143" y="12"/>
                </a:lnTo>
                <a:lnTo>
                  <a:pt x="143" y="11"/>
                </a:lnTo>
                <a:lnTo>
                  <a:pt x="152" y="36"/>
                </a:lnTo>
                <a:lnTo>
                  <a:pt x="152" y="44"/>
                </a:lnTo>
                <a:lnTo>
                  <a:pt x="154" y="47"/>
                </a:lnTo>
                <a:lnTo>
                  <a:pt x="154" y="49"/>
                </a:lnTo>
                <a:lnTo>
                  <a:pt x="155" y="50"/>
                </a:lnTo>
                <a:lnTo>
                  <a:pt x="154" y="54"/>
                </a:lnTo>
                <a:lnTo>
                  <a:pt x="152" y="55"/>
                </a:lnTo>
                <a:lnTo>
                  <a:pt x="151" y="55"/>
                </a:lnTo>
                <a:lnTo>
                  <a:pt x="150" y="54"/>
                </a:lnTo>
                <a:lnTo>
                  <a:pt x="148" y="53"/>
                </a:lnTo>
                <a:lnTo>
                  <a:pt x="147" y="51"/>
                </a:lnTo>
                <a:lnTo>
                  <a:pt x="143" y="51"/>
                </a:lnTo>
                <a:lnTo>
                  <a:pt x="141" y="53"/>
                </a:lnTo>
                <a:lnTo>
                  <a:pt x="146" y="55"/>
                </a:lnTo>
                <a:lnTo>
                  <a:pt x="149" y="56"/>
                </a:lnTo>
                <a:lnTo>
                  <a:pt x="149" y="57"/>
                </a:lnTo>
                <a:lnTo>
                  <a:pt x="151" y="60"/>
                </a:lnTo>
                <a:lnTo>
                  <a:pt x="155" y="56"/>
                </a:lnTo>
                <a:lnTo>
                  <a:pt x="158" y="56"/>
                </a:lnTo>
                <a:lnTo>
                  <a:pt x="163" y="58"/>
                </a:lnTo>
                <a:lnTo>
                  <a:pt x="165" y="61"/>
                </a:lnTo>
                <a:lnTo>
                  <a:pt x="169" y="62"/>
                </a:lnTo>
                <a:lnTo>
                  <a:pt x="170" y="62"/>
                </a:lnTo>
                <a:lnTo>
                  <a:pt x="171" y="61"/>
                </a:lnTo>
                <a:lnTo>
                  <a:pt x="176" y="58"/>
                </a:lnTo>
                <a:lnTo>
                  <a:pt x="179" y="58"/>
                </a:lnTo>
                <a:lnTo>
                  <a:pt x="185" y="60"/>
                </a:lnTo>
                <a:lnTo>
                  <a:pt x="192" y="62"/>
                </a:lnTo>
                <a:lnTo>
                  <a:pt x="199" y="63"/>
                </a:lnTo>
                <a:lnTo>
                  <a:pt x="203" y="64"/>
                </a:lnTo>
                <a:lnTo>
                  <a:pt x="208" y="64"/>
                </a:lnTo>
                <a:lnTo>
                  <a:pt x="210" y="65"/>
                </a:lnTo>
                <a:lnTo>
                  <a:pt x="210" y="68"/>
                </a:lnTo>
                <a:lnTo>
                  <a:pt x="211" y="69"/>
                </a:lnTo>
                <a:lnTo>
                  <a:pt x="211" y="71"/>
                </a:lnTo>
                <a:lnTo>
                  <a:pt x="212" y="72"/>
                </a:lnTo>
                <a:lnTo>
                  <a:pt x="230" y="72"/>
                </a:lnTo>
                <a:lnTo>
                  <a:pt x="234" y="71"/>
                </a:lnTo>
                <a:lnTo>
                  <a:pt x="236" y="70"/>
                </a:lnTo>
                <a:lnTo>
                  <a:pt x="239" y="65"/>
                </a:lnTo>
                <a:lnTo>
                  <a:pt x="240" y="64"/>
                </a:lnTo>
                <a:lnTo>
                  <a:pt x="244" y="62"/>
                </a:lnTo>
                <a:lnTo>
                  <a:pt x="257" y="62"/>
                </a:lnTo>
                <a:lnTo>
                  <a:pt x="270" y="64"/>
                </a:lnTo>
                <a:lnTo>
                  <a:pt x="271" y="65"/>
                </a:lnTo>
                <a:lnTo>
                  <a:pt x="281" y="70"/>
                </a:lnTo>
                <a:lnTo>
                  <a:pt x="282" y="70"/>
                </a:lnTo>
                <a:lnTo>
                  <a:pt x="283" y="71"/>
                </a:lnTo>
                <a:lnTo>
                  <a:pt x="283" y="76"/>
                </a:lnTo>
                <a:lnTo>
                  <a:pt x="284" y="77"/>
                </a:lnTo>
                <a:lnTo>
                  <a:pt x="284" y="79"/>
                </a:lnTo>
                <a:lnTo>
                  <a:pt x="285" y="81"/>
                </a:lnTo>
                <a:lnTo>
                  <a:pt x="290" y="78"/>
                </a:lnTo>
                <a:lnTo>
                  <a:pt x="292" y="85"/>
                </a:lnTo>
                <a:lnTo>
                  <a:pt x="296" y="90"/>
                </a:lnTo>
                <a:lnTo>
                  <a:pt x="300" y="93"/>
                </a:lnTo>
                <a:lnTo>
                  <a:pt x="304" y="98"/>
                </a:lnTo>
                <a:lnTo>
                  <a:pt x="306" y="98"/>
                </a:lnTo>
                <a:lnTo>
                  <a:pt x="307" y="97"/>
                </a:lnTo>
                <a:lnTo>
                  <a:pt x="310" y="92"/>
                </a:lnTo>
                <a:lnTo>
                  <a:pt x="310" y="90"/>
                </a:lnTo>
                <a:lnTo>
                  <a:pt x="311" y="88"/>
                </a:lnTo>
                <a:lnTo>
                  <a:pt x="312" y="86"/>
                </a:lnTo>
                <a:lnTo>
                  <a:pt x="313" y="84"/>
                </a:lnTo>
                <a:lnTo>
                  <a:pt x="318" y="84"/>
                </a:lnTo>
                <a:lnTo>
                  <a:pt x="320" y="85"/>
                </a:lnTo>
                <a:lnTo>
                  <a:pt x="322" y="88"/>
                </a:lnTo>
                <a:lnTo>
                  <a:pt x="322" y="90"/>
                </a:lnTo>
                <a:lnTo>
                  <a:pt x="325" y="95"/>
                </a:lnTo>
                <a:lnTo>
                  <a:pt x="327" y="96"/>
                </a:lnTo>
                <a:lnTo>
                  <a:pt x="328" y="96"/>
                </a:lnTo>
                <a:lnTo>
                  <a:pt x="331" y="97"/>
                </a:lnTo>
                <a:lnTo>
                  <a:pt x="336" y="97"/>
                </a:lnTo>
                <a:lnTo>
                  <a:pt x="339" y="98"/>
                </a:lnTo>
                <a:lnTo>
                  <a:pt x="341" y="100"/>
                </a:lnTo>
                <a:lnTo>
                  <a:pt x="341" y="106"/>
                </a:lnTo>
                <a:lnTo>
                  <a:pt x="349" y="109"/>
                </a:lnTo>
                <a:lnTo>
                  <a:pt x="368" y="109"/>
                </a:lnTo>
                <a:lnTo>
                  <a:pt x="375" y="110"/>
                </a:lnTo>
                <a:lnTo>
                  <a:pt x="375" y="106"/>
                </a:lnTo>
                <a:lnTo>
                  <a:pt x="377" y="104"/>
                </a:lnTo>
                <a:lnTo>
                  <a:pt x="380" y="100"/>
                </a:lnTo>
                <a:lnTo>
                  <a:pt x="383" y="98"/>
                </a:lnTo>
                <a:lnTo>
                  <a:pt x="388" y="95"/>
                </a:lnTo>
                <a:lnTo>
                  <a:pt x="391" y="92"/>
                </a:lnTo>
                <a:lnTo>
                  <a:pt x="396" y="92"/>
                </a:lnTo>
                <a:lnTo>
                  <a:pt x="397" y="93"/>
                </a:lnTo>
                <a:lnTo>
                  <a:pt x="398" y="96"/>
                </a:lnTo>
                <a:lnTo>
                  <a:pt x="399" y="97"/>
                </a:lnTo>
                <a:lnTo>
                  <a:pt x="399" y="99"/>
                </a:lnTo>
                <a:lnTo>
                  <a:pt x="400" y="100"/>
                </a:lnTo>
                <a:lnTo>
                  <a:pt x="402" y="103"/>
                </a:lnTo>
                <a:lnTo>
                  <a:pt x="403" y="104"/>
                </a:lnTo>
                <a:lnTo>
                  <a:pt x="405" y="104"/>
                </a:lnTo>
                <a:lnTo>
                  <a:pt x="424" y="100"/>
                </a:lnTo>
                <a:lnTo>
                  <a:pt x="442" y="102"/>
                </a:lnTo>
                <a:lnTo>
                  <a:pt x="447" y="103"/>
                </a:lnTo>
                <a:lnTo>
                  <a:pt x="453" y="106"/>
                </a:lnTo>
                <a:lnTo>
                  <a:pt x="460" y="109"/>
                </a:lnTo>
                <a:lnTo>
                  <a:pt x="467" y="106"/>
                </a:lnTo>
                <a:lnTo>
                  <a:pt x="466" y="110"/>
                </a:lnTo>
                <a:lnTo>
                  <a:pt x="465" y="112"/>
                </a:lnTo>
                <a:lnTo>
                  <a:pt x="462" y="114"/>
                </a:lnTo>
                <a:lnTo>
                  <a:pt x="459" y="117"/>
                </a:lnTo>
                <a:lnTo>
                  <a:pt x="453" y="117"/>
                </a:lnTo>
                <a:lnTo>
                  <a:pt x="451" y="116"/>
                </a:lnTo>
                <a:lnTo>
                  <a:pt x="448" y="116"/>
                </a:lnTo>
                <a:lnTo>
                  <a:pt x="448" y="118"/>
                </a:lnTo>
                <a:lnTo>
                  <a:pt x="449" y="118"/>
                </a:lnTo>
                <a:lnTo>
                  <a:pt x="449" y="123"/>
                </a:lnTo>
                <a:lnTo>
                  <a:pt x="447" y="124"/>
                </a:lnTo>
                <a:lnTo>
                  <a:pt x="437" y="127"/>
                </a:lnTo>
                <a:lnTo>
                  <a:pt x="425" y="131"/>
                </a:lnTo>
                <a:lnTo>
                  <a:pt x="416" y="135"/>
                </a:lnTo>
                <a:lnTo>
                  <a:pt x="409" y="144"/>
                </a:lnTo>
                <a:lnTo>
                  <a:pt x="405" y="144"/>
                </a:lnTo>
                <a:lnTo>
                  <a:pt x="403" y="142"/>
                </a:lnTo>
                <a:lnTo>
                  <a:pt x="400" y="140"/>
                </a:lnTo>
                <a:lnTo>
                  <a:pt x="399" y="140"/>
                </a:lnTo>
                <a:lnTo>
                  <a:pt x="399" y="141"/>
                </a:lnTo>
                <a:lnTo>
                  <a:pt x="402" y="142"/>
                </a:lnTo>
                <a:lnTo>
                  <a:pt x="403" y="145"/>
                </a:lnTo>
                <a:lnTo>
                  <a:pt x="403" y="147"/>
                </a:lnTo>
                <a:lnTo>
                  <a:pt x="400" y="148"/>
                </a:lnTo>
                <a:lnTo>
                  <a:pt x="399" y="149"/>
                </a:lnTo>
                <a:lnTo>
                  <a:pt x="392" y="153"/>
                </a:lnTo>
                <a:lnTo>
                  <a:pt x="391" y="154"/>
                </a:lnTo>
                <a:lnTo>
                  <a:pt x="389" y="159"/>
                </a:lnTo>
                <a:lnTo>
                  <a:pt x="387" y="161"/>
                </a:lnTo>
                <a:lnTo>
                  <a:pt x="385" y="163"/>
                </a:lnTo>
                <a:lnTo>
                  <a:pt x="381" y="166"/>
                </a:lnTo>
                <a:lnTo>
                  <a:pt x="377" y="166"/>
                </a:lnTo>
                <a:lnTo>
                  <a:pt x="378" y="169"/>
                </a:lnTo>
                <a:lnTo>
                  <a:pt x="375" y="176"/>
                </a:lnTo>
                <a:lnTo>
                  <a:pt x="373" y="177"/>
                </a:lnTo>
                <a:lnTo>
                  <a:pt x="370" y="180"/>
                </a:lnTo>
                <a:lnTo>
                  <a:pt x="368" y="181"/>
                </a:lnTo>
                <a:lnTo>
                  <a:pt x="366" y="183"/>
                </a:lnTo>
                <a:lnTo>
                  <a:pt x="366" y="184"/>
                </a:lnTo>
                <a:lnTo>
                  <a:pt x="364" y="187"/>
                </a:lnTo>
                <a:lnTo>
                  <a:pt x="364" y="190"/>
                </a:lnTo>
                <a:lnTo>
                  <a:pt x="363" y="191"/>
                </a:lnTo>
                <a:lnTo>
                  <a:pt x="361" y="193"/>
                </a:lnTo>
                <a:lnTo>
                  <a:pt x="360" y="193"/>
                </a:lnTo>
                <a:lnTo>
                  <a:pt x="357" y="191"/>
                </a:lnTo>
                <a:lnTo>
                  <a:pt x="355" y="191"/>
                </a:lnTo>
                <a:lnTo>
                  <a:pt x="355" y="193"/>
                </a:lnTo>
                <a:lnTo>
                  <a:pt x="356" y="194"/>
                </a:lnTo>
                <a:lnTo>
                  <a:pt x="356" y="195"/>
                </a:lnTo>
                <a:lnTo>
                  <a:pt x="357" y="196"/>
                </a:lnTo>
                <a:lnTo>
                  <a:pt x="357" y="197"/>
                </a:lnTo>
                <a:lnTo>
                  <a:pt x="356" y="197"/>
                </a:lnTo>
                <a:lnTo>
                  <a:pt x="355" y="198"/>
                </a:lnTo>
                <a:lnTo>
                  <a:pt x="350" y="201"/>
                </a:lnTo>
                <a:lnTo>
                  <a:pt x="347" y="203"/>
                </a:lnTo>
                <a:lnTo>
                  <a:pt x="345" y="204"/>
                </a:lnTo>
                <a:lnTo>
                  <a:pt x="343" y="205"/>
                </a:lnTo>
                <a:lnTo>
                  <a:pt x="342" y="208"/>
                </a:lnTo>
                <a:lnTo>
                  <a:pt x="340" y="210"/>
                </a:lnTo>
                <a:lnTo>
                  <a:pt x="339" y="212"/>
                </a:lnTo>
                <a:lnTo>
                  <a:pt x="334" y="217"/>
                </a:lnTo>
                <a:lnTo>
                  <a:pt x="327" y="219"/>
                </a:lnTo>
                <a:lnTo>
                  <a:pt x="326" y="217"/>
                </a:lnTo>
                <a:lnTo>
                  <a:pt x="325" y="216"/>
                </a:lnTo>
                <a:lnTo>
                  <a:pt x="326" y="215"/>
                </a:lnTo>
                <a:lnTo>
                  <a:pt x="326" y="214"/>
                </a:lnTo>
                <a:lnTo>
                  <a:pt x="327" y="211"/>
                </a:lnTo>
                <a:lnTo>
                  <a:pt x="324" y="212"/>
                </a:lnTo>
                <a:lnTo>
                  <a:pt x="322" y="214"/>
                </a:lnTo>
                <a:lnTo>
                  <a:pt x="322" y="216"/>
                </a:lnTo>
                <a:lnTo>
                  <a:pt x="324" y="218"/>
                </a:lnTo>
                <a:lnTo>
                  <a:pt x="326" y="221"/>
                </a:lnTo>
                <a:lnTo>
                  <a:pt x="327" y="223"/>
                </a:lnTo>
                <a:lnTo>
                  <a:pt x="327" y="225"/>
                </a:lnTo>
                <a:lnTo>
                  <a:pt x="325" y="225"/>
                </a:lnTo>
                <a:lnTo>
                  <a:pt x="324" y="226"/>
                </a:lnTo>
                <a:lnTo>
                  <a:pt x="322" y="229"/>
                </a:lnTo>
                <a:lnTo>
                  <a:pt x="321" y="230"/>
                </a:lnTo>
                <a:lnTo>
                  <a:pt x="319" y="235"/>
                </a:lnTo>
                <a:lnTo>
                  <a:pt x="317" y="236"/>
                </a:lnTo>
                <a:lnTo>
                  <a:pt x="315" y="237"/>
                </a:lnTo>
                <a:lnTo>
                  <a:pt x="312" y="237"/>
                </a:lnTo>
                <a:lnTo>
                  <a:pt x="312" y="253"/>
                </a:lnTo>
                <a:lnTo>
                  <a:pt x="313" y="270"/>
                </a:lnTo>
                <a:lnTo>
                  <a:pt x="313" y="284"/>
                </a:lnTo>
                <a:lnTo>
                  <a:pt x="312" y="295"/>
                </a:lnTo>
                <a:lnTo>
                  <a:pt x="303" y="301"/>
                </a:lnTo>
                <a:lnTo>
                  <a:pt x="292" y="306"/>
                </a:lnTo>
                <a:lnTo>
                  <a:pt x="284" y="313"/>
                </a:lnTo>
                <a:lnTo>
                  <a:pt x="284" y="314"/>
                </a:lnTo>
                <a:lnTo>
                  <a:pt x="283" y="317"/>
                </a:lnTo>
                <a:lnTo>
                  <a:pt x="283" y="323"/>
                </a:lnTo>
                <a:lnTo>
                  <a:pt x="282" y="327"/>
                </a:lnTo>
                <a:lnTo>
                  <a:pt x="279" y="329"/>
                </a:lnTo>
                <a:lnTo>
                  <a:pt x="278" y="329"/>
                </a:lnTo>
                <a:lnTo>
                  <a:pt x="277" y="330"/>
                </a:lnTo>
                <a:lnTo>
                  <a:pt x="276" y="333"/>
                </a:lnTo>
                <a:lnTo>
                  <a:pt x="276" y="335"/>
                </a:lnTo>
                <a:lnTo>
                  <a:pt x="277" y="338"/>
                </a:lnTo>
                <a:lnTo>
                  <a:pt x="278" y="341"/>
                </a:lnTo>
                <a:lnTo>
                  <a:pt x="283" y="345"/>
                </a:lnTo>
                <a:lnTo>
                  <a:pt x="288" y="348"/>
                </a:lnTo>
                <a:lnTo>
                  <a:pt x="292" y="352"/>
                </a:lnTo>
                <a:lnTo>
                  <a:pt x="292" y="357"/>
                </a:lnTo>
                <a:lnTo>
                  <a:pt x="291" y="362"/>
                </a:lnTo>
                <a:lnTo>
                  <a:pt x="289" y="366"/>
                </a:lnTo>
                <a:lnTo>
                  <a:pt x="288" y="372"/>
                </a:lnTo>
                <a:lnTo>
                  <a:pt x="288" y="384"/>
                </a:lnTo>
                <a:lnTo>
                  <a:pt x="289" y="396"/>
                </a:lnTo>
                <a:lnTo>
                  <a:pt x="290" y="406"/>
                </a:lnTo>
                <a:lnTo>
                  <a:pt x="289" y="408"/>
                </a:lnTo>
                <a:lnTo>
                  <a:pt x="288" y="410"/>
                </a:lnTo>
                <a:lnTo>
                  <a:pt x="286" y="412"/>
                </a:lnTo>
                <a:lnTo>
                  <a:pt x="284" y="414"/>
                </a:lnTo>
                <a:lnTo>
                  <a:pt x="285" y="415"/>
                </a:lnTo>
                <a:lnTo>
                  <a:pt x="285" y="418"/>
                </a:lnTo>
                <a:lnTo>
                  <a:pt x="286" y="419"/>
                </a:lnTo>
                <a:lnTo>
                  <a:pt x="286" y="422"/>
                </a:lnTo>
                <a:lnTo>
                  <a:pt x="284" y="422"/>
                </a:lnTo>
                <a:lnTo>
                  <a:pt x="285" y="424"/>
                </a:lnTo>
                <a:lnTo>
                  <a:pt x="286" y="424"/>
                </a:lnTo>
                <a:lnTo>
                  <a:pt x="288" y="422"/>
                </a:lnTo>
                <a:lnTo>
                  <a:pt x="292" y="422"/>
                </a:lnTo>
                <a:lnTo>
                  <a:pt x="292" y="428"/>
                </a:lnTo>
                <a:lnTo>
                  <a:pt x="298" y="428"/>
                </a:lnTo>
                <a:lnTo>
                  <a:pt x="299" y="429"/>
                </a:lnTo>
                <a:lnTo>
                  <a:pt x="299" y="435"/>
                </a:lnTo>
                <a:lnTo>
                  <a:pt x="298" y="436"/>
                </a:lnTo>
                <a:lnTo>
                  <a:pt x="299" y="436"/>
                </a:lnTo>
                <a:lnTo>
                  <a:pt x="302" y="435"/>
                </a:lnTo>
                <a:lnTo>
                  <a:pt x="303" y="434"/>
                </a:lnTo>
                <a:lnTo>
                  <a:pt x="305" y="434"/>
                </a:lnTo>
                <a:lnTo>
                  <a:pt x="306" y="435"/>
                </a:lnTo>
                <a:lnTo>
                  <a:pt x="305" y="436"/>
                </a:lnTo>
                <a:lnTo>
                  <a:pt x="318" y="436"/>
                </a:lnTo>
                <a:lnTo>
                  <a:pt x="319" y="440"/>
                </a:lnTo>
                <a:lnTo>
                  <a:pt x="320" y="441"/>
                </a:lnTo>
                <a:lnTo>
                  <a:pt x="320" y="443"/>
                </a:lnTo>
                <a:lnTo>
                  <a:pt x="321" y="443"/>
                </a:lnTo>
                <a:lnTo>
                  <a:pt x="324" y="445"/>
                </a:lnTo>
                <a:lnTo>
                  <a:pt x="328" y="448"/>
                </a:lnTo>
                <a:lnTo>
                  <a:pt x="336" y="452"/>
                </a:lnTo>
                <a:lnTo>
                  <a:pt x="343" y="454"/>
                </a:lnTo>
                <a:lnTo>
                  <a:pt x="348" y="462"/>
                </a:lnTo>
                <a:lnTo>
                  <a:pt x="360" y="478"/>
                </a:lnTo>
                <a:lnTo>
                  <a:pt x="367" y="481"/>
                </a:lnTo>
                <a:lnTo>
                  <a:pt x="374" y="482"/>
                </a:lnTo>
                <a:lnTo>
                  <a:pt x="380" y="484"/>
                </a:lnTo>
                <a:lnTo>
                  <a:pt x="388" y="492"/>
                </a:lnTo>
                <a:lnTo>
                  <a:pt x="392" y="503"/>
                </a:lnTo>
                <a:lnTo>
                  <a:pt x="397" y="526"/>
                </a:lnTo>
                <a:lnTo>
                  <a:pt x="284" y="533"/>
                </a:lnTo>
                <a:lnTo>
                  <a:pt x="169" y="538"/>
                </a:lnTo>
                <a:lnTo>
                  <a:pt x="51" y="538"/>
                </a:lnTo>
                <a:lnTo>
                  <a:pt x="50" y="522"/>
                </a:lnTo>
                <a:lnTo>
                  <a:pt x="49" y="502"/>
                </a:lnTo>
                <a:lnTo>
                  <a:pt x="50" y="481"/>
                </a:lnTo>
                <a:lnTo>
                  <a:pt x="51" y="457"/>
                </a:lnTo>
                <a:lnTo>
                  <a:pt x="52" y="435"/>
                </a:lnTo>
                <a:lnTo>
                  <a:pt x="54" y="414"/>
                </a:lnTo>
                <a:lnTo>
                  <a:pt x="52" y="394"/>
                </a:lnTo>
                <a:lnTo>
                  <a:pt x="50" y="378"/>
                </a:lnTo>
                <a:lnTo>
                  <a:pt x="45" y="366"/>
                </a:lnTo>
                <a:lnTo>
                  <a:pt x="44" y="365"/>
                </a:lnTo>
                <a:lnTo>
                  <a:pt x="42" y="364"/>
                </a:lnTo>
                <a:lnTo>
                  <a:pt x="41" y="364"/>
                </a:lnTo>
                <a:lnTo>
                  <a:pt x="40" y="363"/>
                </a:lnTo>
                <a:lnTo>
                  <a:pt x="40" y="362"/>
                </a:lnTo>
                <a:lnTo>
                  <a:pt x="43" y="358"/>
                </a:lnTo>
                <a:lnTo>
                  <a:pt x="42" y="357"/>
                </a:lnTo>
                <a:lnTo>
                  <a:pt x="41" y="358"/>
                </a:lnTo>
                <a:lnTo>
                  <a:pt x="40" y="358"/>
                </a:lnTo>
                <a:lnTo>
                  <a:pt x="35" y="361"/>
                </a:lnTo>
                <a:lnTo>
                  <a:pt x="31" y="361"/>
                </a:lnTo>
                <a:lnTo>
                  <a:pt x="30" y="359"/>
                </a:lnTo>
                <a:lnTo>
                  <a:pt x="30" y="354"/>
                </a:lnTo>
                <a:lnTo>
                  <a:pt x="28" y="349"/>
                </a:lnTo>
                <a:lnTo>
                  <a:pt x="26" y="347"/>
                </a:lnTo>
                <a:lnTo>
                  <a:pt x="23" y="347"/>
                </a:lnTo>
                <a:lnTo>
                  <a:pt x="24" y="344"/>
                </a:lnTo>
                <a:lnTo>
                  <a:pt x="27" y="342"/>
                </a:lnTo>
                <a:lnTo>
                  <a:pt x="29" y="341"/>
                </a:lnTo>
                <a:lnTo>
                  <a:pt x="31" y="338"/>
                </a:lnTo>
                <a:lnTo>
                  <a:pt x="34" y="335"/>
                </a:lnTo>
                <a:lnTo>
                  <a:pt x="35" y="333"/>
                </a:lnTo>
                <a:lnTo>
                  <a:pt x="38" y="331"/>
                </a:lnTo>
                <a:lnTo>
                  <a:pt x="40" y="330"/>
                </a:lnTo>
                <a:lnTo>
                  <a:pt x="40" y="321"/>
                </a:lnTo>
                <a:lnTo>
                  <a:pt x="42" y="322"/>
                </a:lnTo>
                <a:lnTo>
                  <a:pt x="47" y="322"/>
                </a:lnTo>
                <a:lnTo>
                  <a:pt x="48" y="321"/>
                </a:lnTo>
                <a:lnTo>
                  <a:pt x="48" y="320"/>
                </a:lnTo>
                <a:lnTo>
                  <a:pt x="43" y="320"/>
                </a:lnTo>
                <a:lnTo>
                  <a:pt x="42" y="319"/>
                </a:lnTo>
                <a:lnTo>
                  <a:pt x="41" y="307"/>
                </a:lnTo>
                <a:lnTo>
                  <a:pt x="41" y="293"/>
                </a:lnTo>
                <a:lnTo>
                  <a:pt x="40" y="279"/>
                </a:lnTo>
                <a:lnTo>
                  <a:pt x="37" y="273"/>
                </a:lnTo>
                <a:lnTo>
                  <a:pt x="34" y="267"/>
                </a:lnTo>
                <a:lnTo>
                  <a:pt x="30" y="260"/>
                </a:lnTo>
                <a:lnTo>
                  <a:pt x="28" y="251"/>
                </a:lnTo>
                <a:lnTo>
                  <a:pt x="26" y="214"/>
                </a:lnTo>
                <a:lnTo>
                  <a:pt x="26" y="211"/>
                </a:lnTo>
                <a:lnTo>
                  <a:pt x="27" y="209"/>
                </a:lnTo>
                <a:lnTo>
                  <a:pt x="27" y="205"/>
                </a:lnTo>
                <a:lnTo>
                  <a:pt x="28" y="204"/>
                </a:lnTo>
                <a:lnTo>
                  <a:pt x="28" y="200"/>
                </a:lnTo>
                <a:lnTo>
                  <a:pt x="27" y="196"/>
                </a:lnTo>
                <a:lnTo>
                  <a:pt x="24" y="193"/>
                </a:lnTo>
                <a:lnTo>
                  <a:pt x="23" y="189"/>
                </a:lnTo>
                <a:lnTo>
                  <a:pt x="23" y="186"/>
                </a:lnTo>
                <a:lnTo>
                  <a:pt x="22" y="165"/>
                </a:lnTo>
                <a:lnTo>
                  <a:pt x="23" y="146"/>
                </a:lnTo>
                <a:lnTo>
                  <a:pt x="22" y="145"/>
                </a:lnTo>
                <a:lnTo>
                  <a:pt x="19" y="145"/>
                </a:lnTo>
                <a:lnTo>
                  <a:pt x="14" y="140"/>
                </a:lnTo>
                <a:lnTo>
                  <a:pt x="12" y="125"/>
                </a:lnTo>
                <a:lnTo>
                  <a:pt x="8" y="110"/>
                </a:lnTo>
                <a:lnTo>
                  <a:pt x="6" y="93"/>
                </a:lnTo>
                <a:lnTo>
                  <a:pt x="6" y="61"/>
                </a:lnTo>
                <a:lnTo>
                  <a:pt x="5" y="49"/>
                </a:lnTo>
                <a:lnTo>
                  <a:pt x="0" y="36"/>
                </a:lnTo>
                <a:lnTo>
                  <a:pt x="16" y="34"/>
                </a:lnTo>
                <a:lnTo>
                  <a:pt x="35" y="33"/>
                </a:lnTo>
                <a:lnTo>
                  <a:pt x="56" y="33"/>
                </a:lnTo>
                <a:lnTo>
                  <a:pt x="77" y="34"/>
                </a:lnTo>
                <a:lnTo>
                  <a:pt x="97" y="34"/>
                </a:lnTo>
                <a:lnTo>
                  <a:pt x="113" y="33"/>
                </a:lnTo>
                <a:lnTo>
                  <a:pt x="127" y="30"/>
                </a:lnTo>
                <a:lnTo>
                  <a:pt x="129" y="26"/>
                </a:lnTo>
                <a:lnTo>
                  <a:pt x="129" y="19"/>
                </a:lnTo>
                <a:lnTo>
                  <a:pt x="127" y="0"/>
                </a:lnTo>
                <a:close/>
              </a:path>
            </a:pathLst>
          </a:custGeom>
          <a:solidFill>
            <a:srgbClr val="FF0000"/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5" name="Freeform 31"/>
          <p:cNvSpPr>
            <a:spLocks/>
          </p:cNvSpPr>
          <p:nvPr/>
        </p:nvSpPr>
        <p:spPr bwMode="auto">
          <a:xfrm>
            <a:off x="4559794" y="3197627"/>
            <a:ext cx="776582" cy="670222"/>
          </a:xfrm>
          <a:custGeom>
            <a:avLst/>
            <a:gdLst/>
            <a:ahLst/>
            <a:cxnLst>
              <a:cxn ang="0">
                <a:pos x="281" y="3"/>
              </a:cxn>
              <a:cxn ang="0">
                <a:pos x="296" y="35"/>
              </a:cxn>
              <a:cxn ang="0">
                <a:pos x="308" y="79"/>
              </a:cxn>
              <a:cxn ang="0">
                <a:pos x="322" y="93"/>
              </a:cxn>
              <a:cxn ang="0">
                <a:pos x="327" y="98"/>
              </a:cxn>
              <a:cxn ang="0">
                <a:pos x="331" y="105"/>
              </a:cxn>
              <a:cxn ang="0">
                <a:pos x="341" y="111"/>
              </a:cxn>
              <a:cxn ang="0">
                <a:pos x="351" y="119"/>
              </a:cxn>
              <a:cxn ang="0">
                <a:pos x="358" y="132"/>
              </a:cxn>
              <a:cxn ang="0">
                <a:pos x="366" y="158"/>
              </a:cxn>
              <a:cxn ang="0">
                <a:pos x="375" y="154"/>
              </a:cxn>
              <a:cxn ang="0">
                <a:pos x="393" y="154"/>
              </a:cxn>
              <a:cxn ang="0">
                <a:pos x="395" y="186"/>
              </a:cxn>
              <a:cxn ang="0">
                <a:pos x="394" y="223"/>
              </a:cxn>
              <a:cxn ang="0">
                <a:pos x="409" y="237"/>
              </a:cxn>
              <a:cxn ang="0">
                <a:pos x="415" y="239"/>
              </a:cxn>
              <a:cxn ang="0">
                <a:pos x="423" y="248"/>
              </a:cxn>
              <a:cxn ang="0">
                <a:pos x="446" y="261"/>
              </a:cxn>
              <a:cxn ang="0">
                <a:pos x="453" y="265"/>
              </a:cxn>
              <a:cxn ang="0">
                <a:pos x="457" y="280"/>
              </a:cxn>
              <a:cxn ang="0">
                <a:pos x="462" y="293"/>
              </a:cxn>
              <a:cxn ang="0">
                <a:pos x="458" y="298"/>
              </a:cxn>
              <a:cxn ang="0">
                <a:pos x="464" y="312"/>
              </a:cxn>
              <a:cxn ang="0">
                <a:pos x="475" y="325"/>
              </a:cxn>
              <a:cxn ang="0">
                <a:pos x="489" y="332"/>
              </a:cxn>
              <a:cxn ang="0">
                <a:pos x="490" y="342"/>
              </a:cxn>
              <a:cxn ang="0">
                <a:pos x="485" y="352"/>
              </a:cxn>
              <a:cxn ang="0">
                <a:pos x="486" y="358"/>
              </a:cxn>
              <a:cxn ang="0">
                <a:pos x="483" y="363"/>
              </a:cxn>
              <a:cxn ang="0">
                <a:pos x="476" y="364"/>
              </a:cxn>
              <a:cxn ang="0">
                <a:pos x="469" y="371"/>
              </a:cxn>
              <a:cxn ang="0">
                <a:pos x="465" y="364"/>
              </a:cxn>
              <a:cxn ang="0">
                <a:pos x="461" y="386"/>
              </a:cxn>
              <a:cxn ang="0">
                <a:pos x="455" y="391"/>
              </a:cxn>
              <a:cxn ang="0">
                <a:pos x="454" y="398"/>
              </a:cxn>
              <a:cxn ang="0">
                <a:pos x="457" y="412"/>
              </a:cxn>
              <a:cxn ang="0">
                <a:pos x="439" y="423"/>
              </a:cxn>
              <a:cxn ang="0">
                <a:pos x="415" y="410"/>
              </a:cxn>
              <a:cxn ang="0">
                <a:pos x="428" y="395"/>
              </a:cxn>
              <a:cxn ang="0">
                <a:pos x="422" y="382"/>
              </a:cxn>
              <a:cxn ang="0">
                <a:pos x="401" y="377"/>
              </a:cxn>
              <a:cxn ang="0">
                <a:pos x="348" y="381"/>
              </a:cxn>
              <a:cxn ang="0">
                <a:pos x="273" y="386"/>
              </a:cxn>
              <a:cxn ang="0">
                <a:pos x="128" y="391"/>
              </a:cxn>
              <a:cxn ang="0">
                <a:pos x="85" y="227"/>
              </a:cxn>
              <a:cxn ang="0">
                <a:pos x="65" y="135"/>
              </a:cxn>
              <a:cxn ang="0">
                <a:pos x="50" y="112"/>
              </a:cxn>
              <a:cxn ang="0">
                <a:pos x="55" y="95"/>
              </a:cxn>
              <a:cxn ang="0">
                <a:pos x="60" y="78"/>
              </a:cxn>
              <a:cxn ang="0">
                <a:pos x="40" y="73"/>
              </a:cxn>
              <a:cxn ang="0">
                <a:pos x="32" y="67"/>
              </a:cxn>
              <a:cxn ang="0">
                <a:pos x="26" y="59"/>
              </a:cxn>
              <a:cxn ang="0">
                <a:pos x="14" y="37"/>
              </a:cxn>
              <a:cxn ang="0">
                <a:pos x="0" y="11"/>
              </a:cxn>
              <a:cxn ang="0">
                <a:pos x="189" y="8"/>
              </a:cxn>
              <a:cxn ang="0">
                <a:pos x="252" y="1"/>
              </a:cxn>
            </a:cxnLst>
            <a:rect l="0" t="0" r="r" b="b"/>
            <a:pathLst>
              <a:path w="490" h="423">
                <a:moveTo>
                  <a:pt x="263" y="0"/>
                </a:moveTo>
                <a:lnTo>
                  <a:pt x="274" y="0"/>
                </a:lnTo>
                <a:lnTo>
                  <a:pt x="281" y="3"/>
                </a:lnTo>
                <a:lnTo>
                  <a:pt x="292" y="15"/>
                </a:lnTo>
                <a:lnTo>
                  <a:pt x="298" y="20"/>
                </a:lnTo>
                <a:lnTo>
                  <a:pt x="296" y="35"/>
                </a:lnTo>
                <a:lnTo>
                  <a:pt x="297" y="51"/>
                </a:lnTo>
                <a:lnTo>
                  <a:pt x="301" y="66"/>
                </a:lnTo>
                <a:lnTo>
                  <a:pt x="308" y="79"/>
                </a:lnTo>
                <a:lnTo>
                  <a:pt x="310" y="83"/>
                </a:lnTo>
                <a:lnTo>
                  <a:pt x="317" y="90"/>
                </a:lnTo>
                <a:lnTo>
                  <a:pt x="322" y="93"/>
                </a:lnTo>
                <a:lnTo>
                  <a:pt x="323" y="94"/>
                </a:lnTo>
                <a:lnTo>
                  <a:pt x="325" y="95"/>
                </a:lnTo>
                <a:lnTo>
                  <a:pt x="327" y="98"/>
                </a:lnTo>
                <a:lnTo>
                  <a:pt x="330" y="99"/>
                </a:lnTo>
                <a:lnTo>
                  <a:pt x="331" y="101"/>
                </a:lnTo>
                <a:lnTo>
                  <a:pt x="331" y="105"/>
                </a:lnTo>
                <a:lnTo>
                  <a:pt x="332" y="107"/>
                </a:lnTo>
                <a:lnTo>
                  <a:pt x="334" y="108"/>
                </a:lnTo>
                <a:lnTo>
                  <a:pt x="341" y="111"/>
                </a:lnTo>
                <a:lnTo>
                  <a:pt x="346" y="113"/>
                </a:lnTo>
                <a:lnTo>
                  <a:pt x="350" y="116"/>
                </a:lnTo>
                <a:lnTo>
                  <a:pt x="351" y="119"/>
                </a:lnTo>
                <a:lnTo>
                  <a:pt x="353" y="121"/>
                </a:lnTo>
                <a:lnTo>
                  <a:pt x="355" y="121"/>
                </a:lnTo>
                <a:lnTo>
                  <a:pt x="358" y="132"/>
                </a:lnTo>
                <a:lnTo>
                  <a:pt x="359" y="141"/>
                </a:lnTo>
                <a:lnTo>
                  <a:pt x="361" y="151"/>
                </a:lnTo>
                <a:lnTo>
                  <a:pt x="366" y="158"/>
                </a:lnTo>
                <a:lnTo>
                  <a:pt x="369" y="158"/>
                </a:lnTo>
                <a:lnTo>
                  <a:pt x="374" y="156"/>
                </a:lnTo>
                <a:lnTo>
                  <a:pt x="375" y="154"/>
                </a:lnTo>
                <a:lnTo>
                  <a:pt x="380" y="149"/>
                </a:lnTo>
                <a:lnTo>
                  <a:pt x="383" y="149"/>
                </a:lnTo>
                <a:lnTo>
                  <a:pt x="393" y="154"/>
                </a:lnTo>
                <a:lnTo>
                  <a:pt x="403" y="158"/>
                </a:lnTo>
                <a:lnTo>
                  <a:pt x="400" y="172"/>
                </a:lnTo>
                <a:lnTo>
                  <a:pt x="395" y="186"/>
                </a:lnTo>
                <a:lnTo>
                  <a:pt x="390" y="199"/>
                </a:lnTo>
                <a:lnTo>
                  <a:pt x="389" y="211"/>
                </a:lnTo>
                <a:lnTo>
                  <a:pt x="394" y="223"/>
                </a:lnTo>
                <a:lnTo>
                  <a:pt x="398" y="228"/>
                </a:lnTo>
                <a:lnTo>
                  <a:pt x="403" y="233"/>
                </a:lnTo>
                <a:lnTo>
                  <a:pt x="409" y="237"/>
                </a:lnTo>
                <a:lnTo>
                  <a:pt x="410" y="238"/>
                </a:lnTo>
                <a:lnTo>
                  <a:pt x="412" y="239"/>
                </a:lnTo>
                <a:lnTo>
                  <a:pt x="415" y="239"/>
                </a:lnTo>
                <a:lnTo>
                  <a:pt x="422" y="242"/>
                </a:lnTo>
                <a:lnTo>
                  <a:pt x="423" y="245"/>
                </a:lnTo>
                <a:lnTo>
                  <a:pt x="423" y="248"/>
                </a:lnTo>
                <a:lnTo>
                  <a:pt x="430" y="248"/>
                </a:lnTo>
                <a:lnTo>
                  <a:pt x="436" y="251"/>
                </a:lnTo>
                <a:lnTo>
                  <a:pt x="446" y="261"/>
                </a:lnTo>
                <a:lnTo>
                  <a:pt x="450" y="262"/>
                </a:lnTo>
                <a:lnTo>
                  <a:pt x="452" y="263"/>
                </a:lnTo>
                <a:lnTo>
                  <a:pt x="453" y="265"/>
                </a:lnTo>
                <a:lnTo>
                  <a:pt x="455" y="272"/>
                </a:lnTo>
                <a:lnTo>
                  <a:pt x="455" y="275"/>
                </a:lnTo>
                <a:lnTo>
                  <a:pt x="457" y="280"/>
                </a:lnTo>
                <a:lnTo>
                  <a:pt x="459" y="282"/>
                </a:lnTo>
                <a:lnTo>
                  <a:pt x="462" y="289"/>
                </a:lnTo>
                <a:lnTo>
                  <a:pt x="462" y="293"/>
                </a:lnTo>
                <a:lnTo>
                  <a:pt x="461" y="296"/>
                </a:lnTo>
                <a:lnTo>
                  <a:pt x="460" y="297"/>
                </a:lnTo>
                <a:lnTo>
                  <a:pt x="458" y="298"/>
                </a:lnTo>
                <a:lnTo>
                  <a:pt x="457" y="298"/>
                </a:lnTo>
                <a:lnTo>
                  <a:pt x="460" y="307"/>
                </a:lnTo>
                <a:lnTo>
                  <a:pt x="464" y="312"/>
                </a:lnTo>
                <a:lnTo>
                  <a:pt x="468" y="318"/>
                </a:lnTo>
                <a:lnTo>
                  <a:pt x="471" y="324"/>
                </a:lnTo>
                <a:lnTo>
                  <a:pt x="475" y="325"/>
                </a:lnTo>
                <a:lnTo>
                  <a:pt x="486" y="325"/>
                </a:lnTo>
                <a:lnTo>
                  <a:pt x="490" y="330"/>
                </a:lnTo>
                <a:lnTo>
                  <a:pt x="489" y="332"/>
                </a:lnTo>
                <a:lnTo>
                  <a:pt x="489" y="337"/>
                </a:lnTo>
                <a:lnTo>
                  <a:pt x="490" y="339"/>
                </a:lnTo>
                <a:lnTo>
                  <a:pt x="490" y="342"/>
                </a:lnTo>
                <a:lnTo>
                  <a:pt x="488" y="346"/>
                </a:lnTo>
                <a:lnTo>
                  <a:pt x="486" y="349"/>
                </a:lnTo>
                <a:lnTo>
                  <a:pt x="485" y="352"/>
                </a:lnTo>
                <a:lnTo>
                  <a:pt x="485" y="354"/>
                </a:lnTo>
                <a:lnTo>
                  <a:pt x="486" y="357"/>
                </a:lnTo>
                <a:lnTo>
                  <a:pt x="486" y="358"/>
                </a:lnTo>
                <a:lnTo>
                  <a:pt x="487" y="359"/>
                </a:lnTo>
                <a:lnTo>
                  <a:pt x="485" y="364"/>
                </a:lnTo>
                <a:lnTo>
                  <a:pt x="483" y="363"/>
                </a:lnTo>
                <a:lnTo>
                  <a:pt x="479" y="363"/>
                </a:lnTo>
                <a:lnTo>
                  <a:pt x="478" y="364"/>
                </a:lnTo>
                <a:lnTo>
                  <a:pt x="476" y="364"/>
                </a:lnTo>
                <a:lnTo>
                  <a:pt x="474" y="365"/>
                </a:lnTo>
                <a:lnTo>
                  <a:pt x="473" y="367"/>
                </a:lnTo>
                <a:lnTo>
                  <a:pt x="469" y="371"/>
                </a:lnTo>
                <a:lnTo>
                  <a:pt x="466" y="371"/>
                </a:lnTo>
                <a:lnTo>
                  <a:pt x="466" y="368"/>
                </a:lnTo>
                <a:lnTo>
                  <a:pt x="465" y="364"/>
                </a:lnTo>
                <a:lnTo>
                  <a:pt x="460" y="371"/>
                </a:lnTo>
                <a:lnTo>
                  <a:pt x="460" y="378"/>
                </a:lnTo>
                <a:lnTo>
                  <a:pt x="461" y="386"/>
                </a:lnTo>
                <a:lnTo>
                  <a:pt x="458" y="387"/>
                </a:lnTo>
                <a:lnTo>
                  <a:pt x="455" y="389"/>
                </a:lnTo>
                <a:lnTo>
                  <a:pt x="455" y="391"/>
                </a:lnTo>
                <a:lnTo>
                  <a:pt x="457" y="392"/>
                </a:lnTo>
                <a:lnTo>
                  <a:pt x="457" y="395"/>
                </a:lnTo>
                <a:lnTo>
                  <a:pt x="454" y="398"/>
                </a:lnTo>
                <a:lnTo>
                  <a:pt x="454" y="402"/>
                </a:lnTo>
                <a:lnTo>
                  <a:pt x="457" y="403"/>
                </a:lnTo>
                <a:lnTo>
                  <a:pt x="457" y="412"/>
                </a:lnTo>
                <a:lnTo>
                  <a:pt x="453" y="417"/>
                </a:lnTo>
                <a:lnTo>
                  <a:pt x="446" y="421"/>
                </a:lnTo>
                <a:lnTo>
                  <a:pt x="439" y="423"/>
                </a:lnTo>
                <a:lnTo>
                  <a:pt x="409" y="423"/>
                </a:lnTo>
                <a:lnTo>
                  <a:pt x="410" y="416"/>
                </a:lnTo>
                <a:lnTo>
                  <a:pt x="415" y="410"/>
                </a:lnTo>
                <a:lnTo>
                  <a:pt x="421" y="406"/>
                </a:lnTo>
                <a:lnTo>
                  <a:pt x="425" y="401"/>
                </a:lnTo>
                <a:lnTo>
                  <a:pt x="428" y="395"/>
                </a:lnTo>
                <a:lnTo>
                  <a:pt x="426" y="393"/>
                </a:lnTo>
                <a:lnTo>
                  <a:pt x="424" y="386"/>
                </a:lnTo>
                <a:lnTo>
                  <a:pt x="422" y="382"/>
                </a:lnTo>
                <a:lnTo>
                  <a:pt x="419" y="378"/>
                </a:lnTo>
                <a:lnTo>
                  <a:pt x="412" y="377"/>
                </a:lnTo>
                <a:lnTo>
                  <a:pt x="401" y="377"/>
                </a:lnTo>
                <a:lnTo>
                  <a:pt x="384" y="378"/>
                </a:lnTo>
                <a:lnTo>
                  <a:pt x="367" y="379"/>
                </a:lnTo>
                <a:lnTo>
                  <a:pt x="348" y="381"/>
                </a:lnTo>
                <a:lnTo>
                  <a:pt x="332" y="382"/>
                </a:lnTo>
                <a:lnTo>
                  <a:pt x="318" y="384"/>
                </a:lnTo>
                <a:lnTo>
                  <a:pt x="273" y="386"/>
                </a:lnTo>
                <a:lnTo>
                  <a:pt x="224" y="387"/>
                </a:lnTo>
                <a:lnTo>
                  <a:pt x="175" y="389"/>
                </a:lnTo>
                <a:lnTo>
                  <a:pt x="128" y="391"/>
                </a:lnTo>
                <a:lnTo>
                  <a:pt x="88" y="392"/>
                </a:lnTo>
                <a:lnTo>
                  <a:pt x="86" y="309"/>
                </a:lnTo>
                <a:lnTo>
                  <a:pt x="85" y="227"/>
                </a:lnTo>
                <a:lnTo>
                  <a:pt x="82" y="147"/>
                </a:lnTo>
                <a:lnTo>
                  <a:pt x="79" y="144"/>
                </a:lnTo>
                <a:lnTo>
                  <a:pt x="65" y="135"/>
                </a:lnTo>
                <a:lnTo>
                  <a:pt x="64" y="127"/>
                </a:lnTo>
                <a:lnTo>
                  <a:pt x="55" y="118"/>
                </a:lnTo>
                <a:lnTo>
                  <a:pt x="50" y="112"/>
                </a:lnTo>
                <a:lnTo>
                  <a:pt x="48" y="105"/>
                </a:lnTo>
                <a:lnTo>
                  <a:pt x="53" y="98"/>
                </a:lnTo>
                <a:lnTo>
                  <a:pt x="55" y="95"/>
                </a:lnTo>
                <a:lnTo>
                  <a:pt x="62" y="91"/>
                </a:lnTo>
                <a:lnTo>
                  <a:pt x="62" y="83"/>
                </a:lnTo>
                <a:lnTo>
                  <a:pt x="60" y="78"/>
                </a:lnTo>
                <a:lnTo>
                  <a:pt x="56" y="74"/>
                </a:lnTo>
                <a:lnTo>
                  <a:pt x="45" y="74"/>
                </a:lnTo>
                <a:lnTo>
                  <a:pt x="40" y="73"/>
                </a:lnTo>
                <a:lnTo>
                  <a:pt x="40" y="71"/>
                </a:lnTo>
                <a:lnTo>
                  <a:pt x="36" y="67"/>
                </a:lnTo>
                <a:lnTo>
                  <a:pt x="32" y="67"/>
                </a:lnTo>
                <a:lnTo>
                  <a:pt x="29" y="66"/>
                </a:lnTo>
                <a:lnTo>
                  <a:pt x="28" y="65"/>
                </a:lnTo>
                <a:lnTo>
                  <a:pt x="26" y="59"/>
                </a:lnTo>
                <a:lnTo>
                  <a:pt x="22" y="52"/>
                </a:lnTo>
                <a:lnTo>
                  <a:pt x="20" y="45"/>
                </a:lnTo>
                <a:lnTo>
                  <a:pt x="14" y="37"/>
                </a:lnTo>
                <a:lnTo>
                  <a:pt x="7" y="29"/>
                </a:lnTo>
                <a:lnTo>
                  <a:pt x="3" y="21"/>
                </a:lnTo>
                <a:lnTo>
                  <a:pt x="0" y="11"/>
                </a:lnTo>
                <a:lnTo>
                  <a:pt x="116" y="11"/>
                </a:lnTo>
                <a:lnTo>
                  <a:pt x="175" y="9"/>
                </a:lnTo>
                <a:lnTo>
                  <a:pt x="189" y="8"/>
                </a:lnTo>
                <a:lnTo>
                  <a:pt x="226" y="6"/>
                </a:lnTo>
                <a:lnTo>
                  <a:pt x="239" y="4"/>
                </a:lnTo>
                <a:lnTo>
                  <a:pt x="252" y="1"/>
                </a:lnTo>
                <a:lnTo>
                  <a:pt x="263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6" name="Freeform 32"/>
          <p:cNvSpPr>
            <a:spLocks/>
          </p:cNvSpPr>
          <p:nvPr/>
        </p:nvSpPr>
        <p:spPr bwMode="auto">
          <a:xfrm>
            <a:off x="4704018" y="3799717"/>
            <a:ext cx="575305" cy="533960"/>
          </a:xfrm>
          <a:custGeom>
            <a:avLst/>
            <a:gdLst/>
            <a:ahLst/>
            <a:cxnLst>
              <a:cxn ang="0">
                <a:pos x="324" y="2"/>
              </a:cxn>
              <a:cxn ang="0">
                <a:pos x="332" y="19"/>
              </a:cxn>
              <a:cxn ang="0">
                <a:pos x="326" y="26"/>
              </a:cxn>
              <a:cxn ang="0">
                <a:pos x="319" y="28"/>
              </a:cxn>
              <a:cxn ang="0">
                <a:pos x="313" y="41"/>
              </a:cxn>
              <a:cxn ang="0">
                <a:pos x="331" y="49"/>
              </a:cxn>
              <a:cxn ang="0">
                <a:pos x="362" y="46"/>
              </a:cxn>
              <a:cxn ang="0">
                <a:pos x="362" y="50"/>
              </a:cxn>
              <a:cxn ang="0">
                <a:pos x="356" y="51"/>
              </a:cxn>
              <a:cxn ang="0">
                <a:pos x="359" y="56"/>
              </a:cxn>
              <a:cxn ang="0">
                <a:pos x="354" y="63"/>
              </a:cxn>
              <a:cxn ang="0">
                <a:pos x="346" y="69"/>
              </a:cxn>
              <a:cxn ang="0">
                <a:pos x="342" y="84"/>
              </a:cxn>
              <a:cxn ang="0">
                <a:pos x="332" y="102"/>
              </a:cxn>
              <a:cxn ang="0">
                <a:pos x="337" y="119"/>
              </a:cxn>
              <a:cxn ang="0">
                <a:pos x="330" y="132"/>
              </a:cxn>
              <a:cxn ang="0">
                <a:pos x="323" y="140"/>
              </a:cxn>
              <a:cxn ang="0">
                <a:pos x="326" y="146"/>
              </a:cxn>
              <a:cxn ang="0">
                <a:pos x="319" y="152"/>
              </a:cxn>
              <a:cxn ang="0">
                <a:pos x="312" y="151"/>
              </a:cxn>
              <a:cxn ang="0">
                <a:pos x="309" y="158"/>
              </a:cxn>
              <a:cxn ang="0">
                <a:pos x="305" y="181"/>
              </a:cxn>
              <a:cxn ang="0">
                <a:pos x="298" y="197"/>
              </a:cxn>
              <a:cxn ang="0">
                <a:pos x="289" y="209"/>
              </a:cxn>
              <a:cxn ang="0">
                <a:pos x="284" y="210"/>
              </a:cxn>
              <a:cxn ang="0">
                <a:pos x="278" y="209"/>
              </a:cxn>
              <a:cxn ang="0">
                <a:pos x="277" y="232"/>
              </a:cxn>
              <a:cxn ang="0">
                <a:pos x="269" y="239"/>
              </a:cxn>
              <a:cxn ang="0">
                <a:pos x="268" y="243"/>
              </a:cxn>
              <a:cxn ang="0">
                <a:pos x="271" y="242"/>
              </a:cxn>
              <a:cxn ang="0">
                <a:pos x="270" y="253"/>
              </a:cxn>
              <a:cxn ang="0">
                <a:pos x="267" y="260"/>
              </a:cxn>
              <a:cxn ang="0">
                <a:pos x="261" y="265"/>
              </a:cxn>
              <a:cxn ang="0">
                <a:pos x="263" y="270"/>
              </a:cxn>
              <a:cxn ang="0">
                <a:pos x="257" y="273"/>
              </a:cxn>
              <a:cxn ang="0">
                <a:pos x="264" y="280"/>
              </a:cxn>
              <a:cxn ang="0">
                <a:pos x="260" y="285"/>
              </a:cxn>
              <a:cxn ang="0">
                <a:pos x="263" y="293"/>
              </a:cxn>
              <a:cxn ang="0">
                <a:pos x="269" y="300"/>
              </a:cxn>
              <a:cxn ang="0">
                <a:pos x="271" y="306"/>
              </a:cxn>
              <a:cxn ang="0">
                <a:pos x="269" y="314"/>
              </a:cxn>
              <a:cxn ang="0">
                <a:pos x="267" y="317"/>
              </a:cxn>
              <a:cxn ang="0">
                <a:pos x="269" y="328"/>
              </a:cxn>
              <a:cxn ang="0">
                <a:pos x="151" y="334"/>
              </a:cxn>
              <a:cxn ang="0">
                <a:pos x="127" y="331"/>
              </a:cxn>
              <a:cxn ang="0">
                <a:pos x="115" y="336"/>
              </a:cxn>
              <a:cxn ang="0">
                <a:pos x="50" y="336"/>
              </a:cxn>
              <a:cxn ang="0">
                <a:pos x="47" y="287"/>
              </a:cxn>
              <a:cxn ang="0">
                <a:pos x="42" y="285"/>
              </a:cxn>
              <a:cxn ang="0">
                <a:pos x="30" y="286"/>
              </a:cxn>
              <a:cxn ang="0">
                <a:pos x="27" y="281"/>
              </a:cxn>
              <a:cxn ang="0">
                <a:pos x="19" y="286"/>
              </a:cxn>
              <a:cxn ang="0">
                <a:pos x="15" y="174"/>
              </a:cxn>
              <a:cxn ang="0">
                <a:pos x="8" y="70"/>
              </a:cxn>
              <a:cxn ang="0">
                <a:pos x="94" y="13"/>
              </a:cxn>
              <a:cxn ang="0">
                <a:pos x="291" y="2"/>
              </a:cxn>
            </a:cxnLst>
            <a:rect l="0" t="0" r="r" b="b"/>
            <a:pathLst>
              <a:path w="363" h="337">
                <a:moveTo>
                  <a:pt x="309" y="0"/>
                </a:moveTo>
                <a:lnTo>
                  <a:pt x="317" y="0"/>
                </a:lnTo>
                <a:lnTo>
                  <a:pt x="324" y="2"/>
                </a:lnTo>
                <a:lnTo>
                  <a:pt x="328" y="7"/>
                </a:lnTo>
                <a:lnTo>
                  <a:pt x="332" y="15"/>
                </a:lnTo>
                <a:lnTo>
                  <a:pt x="332" y="19"/>
                </a:lnTo>
                <a:lnTo>
                  <a:pt x="330" y="21"/>
                </a:lnTo>
                <a:lnTo>
                  <a:pt x="328" y="23"/>
                </a:lnTo>
                <a:lnTo>
                  <a:pt x="326" y="26"/>
                </a:lnTo>
                <a:lnTo>
                  <a:pt x="320" y="26"/>
                </a:lnTo>
                <a:lnTo>
                  <a:pt x="318" y="23"/>
                </a:lnTo>
                <a:lnTo>
                  <a:pt x="319" y="28"/>
                </a:lnTo>
                <a:lnTo>
                  <a:pt x="318" y="33"/>
                </a:lnTo>
                <a:lnTo>
                  <a:pt x="314" y="36"/>
                </a:lnTo>
                <a:lnTo>
                  <a:pt x="313" y="41"/>
                </a:lnTo>
                <a:lnTo>
                  <a:pt x="314" y="46"/>
                </a:lnTo>
                <a:lnTo>
                  <a:pt x="323" y="49"/>
                </a:lnTo>
                <a:lnTo>
                  <a:pt x="331" y="49"/>
                </a:lnTo>
                <a:lnTo>
                  <a:pt x="340" y="47"/>
                </a:lnTo>
                <a:lnTo>
                  <a:pt x="349" y="46"/>
                </a:lnTo>
                <a:lnTo>
                  <a:pt x="362" y="46"/>
                </a:lnTo>
                <a:lnTo>
                  <a:pt x="363" y="48"/>
                </a:lnTo>
                <a:lnTo>
                  <a:pt x="362" y="49"/>
                </a:lnTo>
                <a:lnTo>
                  <a:pt x="362" y="50"/>
                </a:lnTo>
                <a:lnTo>
                  <a:pt x="359" y="50"/>
                </a:lnTo>
                <a:lnTo>
                  <a:pt x="358" y="51"/>
                </a:lnTo>
                <a:lnTo>
                  <a:pt x="356" y="51"/>
                </a:lnTo>
                <a:lnTo>
                  <a:pt x="356" y="53"/>
                </a:lnTo>
                <a:lnTo>
                  <a:pt x="358" y="55"/>
                </a:lnTo>
                <a:lnTo>
                  <a:pt x="359" y="56"/>
                </a:lnTo>
                <a:lnTo>
                  <a:pt x="359" y="57"/>
                </a:lnTo>
                <a:lnTo>
                  <a:pt x="360" y="57"/>
                </a:lnTo>
                <a:lnTo>
                  <a:pt x="354" y="63"/>
                </a:lnTo>
                <a:lnTo>
                  <a:pt x="352" y="64"/>
                </a:lnTo>
                <a:lnTo>
                  <a:pt x="349" y="67"/>
                </a:lnTo>
                <a:lnTo>
                  <a:pt x="346" y="69"/>
                </a:lnTo>
                <a:lnTo>
                  <a:pt x="347" y="76"/>
                </a:lnTo>
                <a:lnTo>
                  <a:pt x="346" y="81"/>
                </a:lnTo>
                <a:lnTo>
                  <a:pt x="342" y="84"/>
                </a:lnTo>
                <a:lnTo>
                  <a:pt x="337" y="88"/>
                </a:lnTo>
                <a:lnTo>
                  <a:pt x="332" y="93"/>
                </a:lnTo>
                <a:lnTo>
                  <a:pt x="332" y="102"/>
                </a:lnTo>
                <a:lnTo>
                  <a:pt x="333" y="107"/>
                </a:lnTo>
                <a:lnTo>
                  <a:pt x="335" y="113"/>
                </a:lnTo>
                <a:lnTo>
                  <a:pt x="337" y="119"/>
                </a:lnTo>
                <a:lnTo>
                  <a:pt x="335" y="124"/>
                </a:lnTo>
                <a:lnTo>
                  <a:pt x="333" y="128"/>
                </a:lnTo>
                <a:lnTo>
                  <a:pt x="330" y="132"/>
                </a:lnTo>
                <a:lnTo>
                  <a:pt x="325" y="134"/>
                </a:lnTo>
                <a:lnTo>
                  <a:pt x="320" y="135"/>
                </a:lnTo>
                <a:lnTo>
                  <a:pt x="323" y="140"/>
                </a:lnTo>
                <a:lnTo>
                  <a:pt x="325" y="142"/>
                </a:lnTo>
                <a:lnTo>
                  <a:pt x="325" y="144"/>
                </a:lnTo>
                <a:lnTo>
                  <a:pt x="326" y="146"/>
                </a:lnTo>
                <a:lnTo>
                  <a:pt x="325" y="148"/>
                </a:lnTo>
                <a:lnTo>
                  <a:pt x="320" y="153"/>
                </a:lnTo>
                <a:lnTo>
                  <a:pt x="319" y="152"/>
                </a:lnTo>
                <a:lnTo>
                  <a:pt x="318" y="152"/>
                </a:lnTo>
                <a:lnTo>
                  <a:pt x="317" y="151"/>
                </a:lnTo>
                <a:lnTo>
                  <a:pt x="312" y="151"/>
                </a:lnTo>
                <a:lnTo>
                  <a:pt x="312" y="154"/>
                </a:lnTo>
                <a:lnTo>
                  <a:pt x="311" y="158"/>
                </a:lnTo>
                <a:lnTo>
                  <a:pt x="309" y="158"/>
                </a:lnTo>
                <a:lnTo>
                  <a:pt x="306" y="155"/>
                </a:lnTo>
                <a:lnTo>
                  <a:pt x="305" y="169"/>
                </a:lnTo>
                <a:lnTo>
                  <a:pt x="305" y="181"/>
                </a:lnTo>
                <a:lnTo>
                  <a:pt x="306" y="189"/>
                </a:lnTo>
                <a:lnTo>
                  <a:pt x="303" y="194"/>
                </a:lnTo>
                <a:lnTo>
                  <a:pt x="298" y="197"/>
                </a:lnTo>
                <a:lnTo>
                  <a:pt x="293" y="200"/>
                </a:lnTo>
                <a:lnTo>
                  <a:pt x="290" y="203"/>
                </a:lnTo>
                <a:lnTo>
                  <a:pt x="289" y="209"/>
                </a:lnTo>
                <a:lnTo>
                  <a:pt x="286" y="211"/>
                </a:lnTo>
                <a:lnTo>
                  <a:pt x="285" y="211"/>
                </a:lnTo>
                <a:lnTo>
                  <a:pt x="284" y="210"/>
                </a:lnTo>
                <a:lnTo>
                  <a:pt x="283" y="210"/>
                </a:lnTo>
                <a:lnTo>
                  <a:pt x="281" y="209"/>
                </a:lnTo>
                <a:lnTo>
                  <a:pt x="278" y="209"/>
                </a:lnTo>
                <a:lnTo>
                  <a:pt x="281" y="221"/>
                </a:lnTo>
                <a:lnTo>
                  <a:pt x="284" y="232"/>
                </a:lnTo>
                <a:lnTo>
                  <a:pt x="277" y="232"/>
                </a:lnTo>
                <a:lnTo>
                  <a:pt x="273" y="235"/>
                </a:lnTo>
                <a:lnTo>
                  <a:pt x="270" y="237"/>
                </a:lnTo>
                <a:lnTo>
                  <a:pt x="269" y="239"/>
                </a:lnTo>
                <a:lnTo>
                  <a:pt x="267" y="240"/>
                </a:lnTo>
                <a:lnTo>
                  <a:pt x="267" y="242"/>
                </a:lnTo>
                <a:lnTo>
                  <a:pt x="268" y="243"/>
                </a:lnTo>
                <a:lnTo>
                  <a:pt x="269" y="243"/>
                </a:lnTo>
                <a:lnTo>
                  <a:pt x="270" y="242"/>
                </a:lnTo>
                <a:lnTo>
                  <a:pt x="271" y="242"/>
                </a:lnTo>
                <a:lnTo>
                  <a:pt x="273" y="243"/>
                </a:lnTo>
                <a:lnTo>
                  <a:pt x="273" y="249"/>
                </a:lnTo>
                <a:lnTo>
                  <a:pt x="270" y="253"/>
                </a:lnTo>
                <a:lnTo>
                  <a:pt x="269" y="257"/>
                </a:lnTo>
                <a:lnTo>
                  <a:pt x="268" y="258"/>
                </a:lnTo>
                <a:lnTo>
                  <a:pt x="267" y="260"/>
                </a:lnTo>
                <a:lnTo>
                  <a:pt x="264" y="261"/>
                </a:lnTo>
                <a:lnTo>
                  <a:pt x="261" y="263"/>
                </a:lnTo>
                <a:lnTo>
                  <a:pt x="261" y="265"/>
                </a:lnTo>
                <a:lnTo>
                  <a:pt x="262" y="267"/>
                </a:lnTo>
                <a:lnTo>
                  <a:pt x="262" y="268"/>
                </a:lnTo>
                <a:lnTo>
                  <a:pt x="263" y="270"/>
                </a:lnTo>
                <a:lnTo>
                  <a:pt x="263" y="271"/>
                </a:lnTo>
                <a:lnTo>
                  <a:pt x="259" y="271"/>
                </a:lnTo>
                <a:lnTo>
                  <a:pt x="257" y="273"/>
                </a:lnTo>
                <a:lnTo>
                  <a:pt x="259" y="275"/>
                </a:lnTo>
                <a:lnTo>
                  <a:pt x="262" y="279"/>
                </a:lnTo>
                <a:lnTo>
                  <a:pt x="264" y="280"/>
                </a:lnTo>
                <a:lnTo>
                  <a:pt x="264" y="281"/>
                </a:lnTo>
                <a:lnTo>
                  <a:pt x="262" y="284"/>
                </a:lnTo>
                <a:lnTo>
                  <a:pt x="260" y="285"/>
                </a:lnTo>
                <a:lnTo>
                  <a:pt x="259" y="286"/>
                </a:lnTo>
                <a:lnTo>
                  <a:pt x="260" y="289"/>
                </a:lnTo>
                <a:lnTo>
                  <a:pt x="263" y="293"/>
                </a:lnTo>
                <a:lnTo>
                  <a:pt x="266" y="294"/>
                </a:lnTo>
                <a:lnTo>
                  <a:pt x="268" y="296"/>
                </a:lnTo>
                <a:lnTo>
                  <a:pt x="269" y="300"/>
                </a:lnTo>
                <a:lnTo>
                  <a:pt x="270" y="301"/>
                </a:lnTo>
                <a:lnTo>
                  <a:pt x="270" y="303"/>
                </a:lnTo>
                <a:lnTo>
                  <a:pt x="271" y="306"/>
                </a:lnTo>
                <a:lnTo>
                  <a:pt x="273" y="307"/>
                </a:lnTo>
                <a:lnTo>
                  <a:pt x="273" y="310"/>
                </a:lnTo>
                <a:lnTo>
                  <a:pt x="269" y="314"/>
                </a:lnTo>
                <a:lnTo>
                  <a:pt x="268" y="314"/>
                </a:lnTo>
                <a:lnTo>
                  <a:pt x="267" y="316"/>
                </a:lnTo>
                <a:lnTo>
                  <a:pt x="267" y="317"/>
                </a:lnTo>
                <a:lnTo>
                  <a:pt x="269" y="322"/>
                </a:lnTo>
                <a:lnTo>
                  <a:pt x="270" y="325"/>
                </a:lnTo>
                <a:lnTo>
                  <a:pt x="269" y="328"/>
                </a:lnTo>
                <a:lnTo>
                  <a:pt x="232" y="328"/>
                </a:lnTo>
                <a:lnTo>
                  <a:pt x="192" y="331"/>
                </a:lnTo>
                <a:lnTo>
                  <a:pt x="151" y="334"/>
                </a:lnTo>
                <a:lnTo>
                  <a:pt x="142" y="332"/>
                </a:lnTo>
                <a:lnTo>
                  <a:pt x="132" y="330"/>
                </a:lnTo>
                <a:lnTo>
                  <a:pt x="127" y="331"/>
                </a:lnTo>
                <a:lnTo>
                  <a:pt x="123" y="332"/>
                </a:lnTo>
                <a:lnTo>
                  <a:pt x="120" y="335"/>
                </a:lnTo>
                <a:lnTo>
                  <a:pt x="115" y="336"/>
                </a:lnTo>
                <a:lnTo>
                  <a:pt x="93" y="337"/>
                </a:lnTo>
                <a:lnTo>
                  <a:pt x="71" y="335"/>
                </a:lnTo>
                <a:lnTo>
                  <a:pt x="50" y="336"/>
                </a:lnTo>
                <a:lnTo>
                  <a:pt x="50" y="288"/>
                </a:lnTo>
                <a:lnTo>
                  <a:pt x="48" y="288"/>
                </a:lnTo>
                <a:lnTo>
                  <a:pt x="47" y="287"/>
                </a:lnTo>
                <a:lnTo>
                  <a:pt x="45" y="287"/>
                </a:lnTo>
                <a:lnTo>
                  <a:pt x="44" y="286"/>
                </a:lnTo>
                <a:lnTo>
                  <a:pt x="42" y="285"/>
                </a:lnTo>
                <a:lnTo>
                  <a:pt x="35" y="285"/>
                </a:lnTo>
                <a:lnTo>
                  <a:pt x="33" y="286"/>
                </a:lnTo>
                <a:lnTo>
                  <a:pt x="30" y="286"/>
                </a:lnTo>
                <a:lnTo>
                  <a:pt x="30" y="280"/>
                </a:lnTo>
                <a:lnTo>
                  <a:pt x="29" y="279"/>
                </a:lnTo>
                <a:lnTo>
                  <a:pt x="27" y="281"/>
                </a:lnTo>
                <a:lnTo>
                  <a:pt x="27" y="282"/>
                </a:lnTo>
                <a:lnTo>
                  <a:pt x="23" y="286"/>
                </a:lnTo>
                <a:lnTo>
                  <a:pt x="19" y="286"/>
                </a:lnTo>
                <a:lnTo>
                  <a:pt x="15" y="250"/>
                </a:lnTo>
                <a:lnTo>
                  <a:pt x="14" y="212"/>
                </a:lnTo>
                <a:lnTo>
                  <a:pt x="15" y="174"/>
                </a:lnTo>
                <a:lnTo>
                  <a:pt x="15" y="137"/>
                </a:lnTo>
                <a:lnTo>
                  <a:pt x="14" y="99"/>
                </a:lnTo>
                <a:lnTo>
                  <a:pt x="8" y="70"/>
                </a:lnTo>
                <a:lnTo>
                  <a:pt x="2" y="42"/>
                </a:lnTo>
                <a:lnTo>
                  <a:pt x="0" y="15"/>
                </a:lnTo>
                <a:lnTo>
                  <a:pt x="94" y="13"/>
                </a:lnTo>
                <a:lnTo>
                  <a:pt x="190" y="9"/>
                </a:lnTo>
                <a:lnTo>
                  <a:pt x="284" y="4"/>
                </a:lnTo>
                <a:lnTo>
                  <a:pt x="291" y="2"/>
                </a:lnTo>
                <a:lnTo>
                  <a:pt x="300" y="1"/>
                </a:lnTo>
                <a:lnTo>
                  <a:pt x="309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" name="Freeform 33"/>
          <p:cNvSpPr>
            <a:spLocks/>
          </p:cNvSpPr>
          <p:nvPr/>
        </p:nvSpPr>
        <p:spPr bwMode="auto">
          <a:xfrm>
            <a:off x="3700800" y="1950666"/>
            <a:ext cx="762319" cy="468996"/>
          </a:xfrm>
          <a:custGeom>
            <a:avLst/>
            <a:gdLst/>
            <a:ahLst/>
            <a:cxnLst>
              <a:cxn ang="0">
                <a:pos x="22" y="0"/>
              </a:cxn>
              <a:cxn ang="0">
                <a:pos x="102" y="7"/>
              </a:cxn>
              <a:cxn ang="0">
                <a:pos x="186" y="11"/>
              </a:cxn>
              <a:cxn ang="0">
                <a:pos x="356" y="16"/>
              </a:cxn>
              <a:cxn ang="0">
                <a:pos x="439" y="20"/>
              </a:cxn>
              <a:cxn ang="0">
                <a:pos x="440" y="31"/>
              </a:cxn>
              <a:cxn ang="0">
                <a:pos x="441" y="40"/>
              </a:cxn>
              <a:cxn ang="0">
                <a:pos x="441" y="76"/>
              </a:cxn>
              <a:cxn ang="0">
                <a:pos x="444" y="80"/>
              </a:cxn>
              <a:cxn ang="0">
                <a:pos x="444" y="98"/>
              </a:cxn>
              <a:cxn ang="0">
                <a:pos x="449" y="119"/>
              </a:cxn>
              <a:cxn ang="0">
                <a:pos x="458" y="138"/>
              </a:cxn>
              <a:cxn ang="0">
                <a:pos x="461" y="147"/>
              </a:cxn>
              <a:cxn ang="0">
                <a:pos x="461" y="153"/>
              </a:cxn>
              <a:cxn ang="0">
                <a:pos x="460" y="156"/>
              </a:cxn>
              <a:cxn ang="0">
                <a:pos x="458" y="157"/>
              </a:cxn>
              <a:cxn ang="0">
                <a:pos x="458" y="158"/>
              </a:cxn>
              <a:cxn ang="0">
                <a:pos x="460" y="164"/>
              </a:cxn>
              <a:cxn ang="0">
                <a:pos x="461" y="172"/>
              </a:cxn>
              <a:cxn ang="0">
                <a:pos x="463" y="181"/>
              </a:cxn>
              <a:cxn ang="0">
                <a:pos x="464" y="189"/>
              </a:cxn>
              <a:cxn ang="0">
                <a:pos x="464" y="193"/>
              </a:cxn>
              <a:cxn ang="0">
                <a:pos x="463" y="195"/>
              </a:cxn>
              <a:cxn ang="0">
                <a:pos x="462" y="196"/>
              </a:cxn>
              <a:cxn ang="0">
                <a:pos x="461" y="199"/>
              </a:cxn>
              <a:cxn ang="0">
                <a:pos x="461" y="205"/>
              </a:cxn>
              <a:cxn ang="0">
                <a:pos x="462" y="213"/>
              </a:cxn>
              <a:cxn ang="0">
                <a:pos x="463" y="223"/>
              </a:cxn>
              <a:cxn ang="0">
                <a:pos x="464" y="231"/>
              </a:cxn>
              <a:cxn ang="0">
                <a:pos x="464" y="240"/>
              </a:cxn>
              <a:cxn ang="0">
                <a:pos x="467" y="249"/>
              </a:cxn>
              <a:cxn ang="0">
                <a:pos x="468" y="251"/>
              </a:cxn>
              <a:cxn ang="0">
                <a:pos x="474" y="257"/>
              </a:cxn>
              <a:cxn ang="0">
                <a:pos x="475" y="259"/>
              </a:cxn>
              <a:cxn ang="0">
                <a:pos x="476" y="271"/>
              </a:cxn>
              <a:cxn ang="0">
                <a:pos x="478" y="283"/>
              </a:cxn>
              <a:cxn ang="0">
                <a:pos x="481" y="293"/>
              </a:cxn>
              <a:cxn ang="0">
                <a:pos x="384" y="296"/>
              </a:cxn>
              <a:cxn ang="0">
                <a:pos x="286" y="294"/>
              </a:cxn>
              <a:cxn ang="0">
                <a:pos x="189" y="290"/>
              </a:cxn>
              <a:cxn ang="0">
                <a:pos x="94" y="285"/>
              </a:cxn>
              <a:cxn ang="0">
                <a:pos x="0" y="279"/>
              </a:cxn>
              <a:cxn ang="0">
                <a:pos x="4" y="209"/>
              </a:cxn>
              <a:cxn ang="0">
                <a:pos x="9" y="138"/>
              </a:cxn>
              <a:cxn ang="0">
                <a:pos x="14" y="68"/>
              </a:cxn>
              <a:cxn ang="0">
                <a:pos x="22" y="0"/>
              </a:cxn>
            </a:cxnLst>
            <a:rect l="0" t="0" r="r" b="b"/>
            <a:pathLst>
              <a:path w="481" h="296">
                <a:moveTo>
                  <a:pt x="22" y="0"/>
                </a:moveTo>
                <a:lnTo>
                  <a:pt x="102" y="7"/>
                </a:lnTo>
                <a:lnTo>
                  <a:pt x="186" y="11"/>
                </a:lnTo>
                <a:lnTo>
                  <a:pt x="356" y="16"/>
                </a:lnTo>
                <a:lnTo>
                  <a:pt x="439" y="20"/>
                </a:lnTo>
                <a:lnTo>
                  <a:pt x="440" y="31"/>
                </a:lnTo>
                <a:lnTo>
                  <a:pt x="441" y="40"/>
                </a:lnTo>
                <a:lnTo>
                  <a:pt x="441" y="76"/>
                </a:lnTo>
                <a:lnTo>
                  <a:pt x="444" y="80"/>
                </a:lnTo>
                <a:lnTo>
                  <a:pt x="444" y="98"/>
                </a:lnTo>
                <a:lnTo>
                  <a:pt x="449" y="119"/>
                </a:lnTo>
                <a:lnTo>
                  <a:pt x="458" y="138"/>
                </a:lnTo>
                <a:lnTo>
                  <a:pt x="461" y="147"/>
                </a:lnTo>
                <a:lnTo>
                  <a:pt x="461" y="153"/>
                </a:lnTo>
                <a:lnTo>
                  <a:pt x="460" y="156"/>
                </a:lnTo>
                <a:lnTo>
                  <a:pt x="458" y="157"/>
                </a:lnTo>
                <a:lnTo>
                  <a:pt x="458" y="158"/>
                </a:lnTo>
                <a:lnTo>
                  <a:pt x="460" y="164"/>
                </a:lnTo>
                <a:lnTo>
                  <a:pt x="461" y="172"/>
                </a:lnTo>
                <a:lnTo>
                  <a:pt x="463" y="181"/>
                </a:lnTo>
                <a:lnTo>
                  <a:pt x="464" y="189"/>
                </a:lnTo>
                <a:lnTo>
                  <a:pt x="464" y="193"/>
                </a:lnTo>
                <a:lnTo>
                  <a:pt x="463" y="195"/>
                </a:lnTo>
                <a:lnTo>
                  <a:pt x="462" y="196"/>
                </a:lnTo>
                <a:lnTo>
                  <a:pt x="461" y="199"/>
                </a:lnTo>
                <a:lnTo>
                  <a:pt x="461" y="205"/>
                </a:lnTo>
                <a:lnTo>
                  <a:pt x="462" y="213"/>
                </a:lnTo>
                <a:lnTo>
                  <a:pt x="463" y="223"/>
                </a:lnTo>
                <a:lnTo>
                  <a:pt x="464" y="231"/>
                </a:lnTo>
                <a:lnTo>
                  <a:pt x="464" y="240"/>
                </a:lnTo>
                <a:lnTo>
                  <a:pt x="467" y="249"/>
                </a:lnTo>
                <a:lnTo>
                  <a:pt x="468" y="251"/>
                </a:lnTo>
                <a:lnTo>
                  <a:pt x="474" y="257"/>
                </a:lnTo>
                <a:lnTo>
                  <a:pt x="475" y="259"/>
                </a:lnTo>
                <a:lnTo>
                  <a:pt x="476" y="271"/>
                </a:lnTo>
                <a:lnTo>
                  <a:pt x="478" y="283"/>
                </a:lnTo>
                <a:lnTo>
                  <a:pt x="481" y="293"/>
                </a:lnTo>
                <a:lnTo>
                  <a:pt x="384" y="296"/>
                </a:lnTo>
                <a:lnTo>
                  <a:pt x="286" y="294"/>
                </a:lnTo>
                <a:lnTo>
                  <a:pt x="189" y="290"/>
                </a:lnTo>
                <a:lnTo>
                  <a:pt x="94" y="285"/>
                </a:lnTo>
                <a:lnTo>
                  <a:pt x="0" y="279"/>
                </a:lnTo>
                <a:lnTo>
                  <a:pt x="4" y="209"/>
                </a:lnTo>
                <a:lnTo>
                  <a:pt x="9" y="138"/>
                </a:lnTo>
                <a:lnTo>
                  <a:pt x="14" y="68"/>
                </a:lnTo>
                <a:lnTo>
                  <a:pt x="22" y="0"/>
                </a:lnTo>
                <a:close/>
              </a:path>
            </a:pathLst>
          </a:custGeom>
          <a:solidFill>
            <a:srgbClr val="FF0000"/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8" name="Freeform 34"/>
          <p:cNvSpPr>
            <a:spLocks/>
          </p:cNvSpPr>
          <p:nvPr/>
        </p:nvSpPr>
        <p:spPr bwMode="auto">
          <a:xfrm>
            <a:off x="3669102" y="2399065"/>
            <a:ext cx="806695" cy="521284"/>
          </a:xfrm>
          <a:custGeom>
            <a:avLst/>
            <a:gdLst/>
            <a:ahLst/>
            <a:cxnLst>
              <a:cxn ang="0">
                <a:pos x="135" y="8"/>
              </a:cxn>
              <a:cxn ang="0">
                <a:pos x="375" y="16"/>
              </a:cxn>
              <a:cxn ang="0">
                <a:pos x="496" y="24"/>
              </a:cxn>
              <a:cxn ang="0">
                <a:pos x="488" y="36"/>
              </a:cxn>
              <a:cxn ang="0">
                <a:pos x="481" y="48"/>
              </a:cxn>
              <a:cxn ang="0">
                <a:pos x="487" y="58"/>
              </a:cxn>
              <a:cxn ang="0">
                <a:pos x="492" y="64"/>
              </a:cxn>
              <a:cxn ang="0">
                <a:pos x="496" y="67"/>
              </a:cxn>
              <a:cxn ang="0">
                <a:pos x="502" y="69"/>
              </a:cxn>
              <a:cxn ang="0">
                <a:pos x="506" y="76"/>
              </a:cxn>
              <a:cxn ang="0">
                <a:pos x="509" y="233"/>
              </a:cxn>
              <a:cxn ang="0">
                <a:pos x="508" y="240"/>
              </a:cxn>
              <a:cxn ang="0">
                <a:pos x="498" y="242"/>
              </a:cxn>
              <a:cxn ang="0">
                <a:pos x="499" y="249"/>
              </a:cxn>
              <a:cxn ang="0">
                <a:pos x="503" y="254"/>
              </a:cxn>
              <a:cxn ang="0">
                <a:pos x="502" y="260"/>
              </a:cxn>
              <a:cxn ang="0">
                <a:pos x="505" y="277"/>
              </a:cxn>
              <a:cxn ang="0">
                <a:pos x="503" y="298"/>
              </a:cxn>
              <a:cxn ang="0">
                <a:pos x="498" y="308"/>
              </a:cxn>
              <a:cxn ang="0">
                <a:pos x="501" y="317"/>
              </a:cxn>
              <a:cxn ang="0">
                <a:pos x="489" y="318"/>
              </a:cxn>
              <a:cxn ang="0">
                <a:pos x="463" y="304"/>
              </a:cxn>
              <a:cxn ang="0">
                <a:pos x="444" y="301"/>
              </a:cxn>
              <a:cxn ang="0">
                <a:pos x="416" y="302"/>
              </a:cxn>
              <a:cxn ang="0">
                <a:pos x="405" y="307"/>
              </a:cxn>
              <a:cxn ang="0">
                <a:pos x="385" y="298"/>
              </a:cxn>
              <a:cxn ang="0">
                <a:pos x="379" y="293"/>
              </a:cxn>
              <a:cxn ang="0">
                <a:pos x="374" y="288"/>
              </a:cxn>
              <a:cxn ang="0">
                <a:pos x="359" y="286"/>
              </a:cxn>
              <a:cxn ang="0">
                <a:pos x="332" y="287"/>
              </a:cxn>
              <a:cxn ang="0">
                <a:pos x="198" y="281"/>
              </a:cxn>
              <a:cxn ang="0">
                <a:pos x="62" y="275"/>
              </a:cxn>
              <a:cxn ang="0">
                <a:pos x="3" y="200"/>
              </a:cxn>
              <a:cxn ang="0">
                <a:pos x="15" y="67"/>
              </a:cxn>
            </a:cxnLst>
            <a:rect l="0" t="0" r="r" b="b"/>
            <a:pathLst>
              <a:path w="509" h="329">
                <a:moveTo>
                  <a:pt x="20" y="0"/>
                </a:moveTo>
                <a:lnTo>
                  <a:pt x="135" y="8"/>
                </a:lnTo>
                <a:lnTo>
                  <a:pt x="254" y="13"/>
                </a:lnTo>
                <a:lnTo>
                  <a:pt x="375" y="16"/>
                </a:lnTo>
                <a:lnTo>
                  <a:pt x="498" y="16"/>
                </a:lnTo>
                <a:lnTo>
                  <a:pt x="496" y="24"/>
                </a:lnTo>
                <a:lnTo>
                  <a:pt x="494" y="31"/>
                </a:lnTo>
                <a:lnTo>
                  <a:pt x="488" y="36"/>
                </a:lnTo>
                <a:lnTo>
                  <a:pt x="483" y="41"/>
                </a:lnTo>
                <a:lnTo>
                  <a:pt x="481" y="48"/>
                </a:lnTo>
                <a:lnTo>
                  <a:pt x="485" y="55"/>
                </a:lnTo>
                <a:lnTo>
                  <a:pt x="487" y="58"/>
                </a:lnTo>
                <a:lnTo>
                  <a:pt x="489" y="62"/>
                </a:lnTo>
                <a:lnTo>
                  <a:pt x="492" y="64"/>
                </a:lnTo>
                <a:lnTo>
                  <a:pt x="495" y="65"/>
                </a:lnTo>
                <a:lnTo>
                  <a:pt x="496" y="67"/>
                </a:lnTo>
                <a:lnTo>
                  <a:pt x="499" y="67"/>
                </a:lnTo>
                <a:lnTo>
                  <a:pt x="502" y="69"/>
                </a:lnTo>
                <a:lnTo>
                  <a:pt x="505" y="72"/>
                </a:lnTo>
                <a:lnTo>
                  <a:pt x="506" y="76"/>
                </a:lnTo>
                <a:lnTo>
                  <a:pt x="506" y="196"/>
                </a:lnTo>
                <a:lnTo>
                  <a:pt x="509" y="233"/>
                </a:lnTo>
                <a:lnTo>
                  <a:pt x="509" y="239"/>
                </a:lnTo>
                <a:lnTo>
                  <a:pt x="508" y="240"/>
                </a:lnTo>
                <a:lnTo>
                  <a:pt x="501" y="240"/>
                </a:lnTo>
                <a:lnTo>
                  <a:pt x="498" y="242"/>
                </a:lnTo>
                <a:lnTo>
                  <a:pt x="498" y="247"/>
                </a:lnTo>
                <a:lnTo>
                  <a:pt x="499" y="249"/>
                </a:lnTo>
                <a:lnTo>
                  <a:pt x="502" y="252"/>
                </a:lnTo>
                <a:lnTo>
                  <a:pt x="503" y="254"/>
                </a:lnTo>
                <a:lnTo>
                  <a:pt x="503" y="259"/>
                </a:lnTo>
                <a:lnTo>
                  <a:pt x="502" y="260"/>
                </a:lnTo>
                <a:lnTo>
                  <a:pt x="502" y="267"/>
                </a:lnTo>
                <a:lnTo>
                  <a:pt x="505" y="277"/>
                </a:lnTo>
                <a:lnTo>
                  <a:pt x="505" y="288"/>
                </a:lnTo>
                <a:lnTo>
                  <a:pt x="503" y="298"/>
                </a:lnTo>
                <a:lnTo>
                  <a:pt x="501" y="302"/>
                </a:lnTo>
                <a:lnTo>
                  <a:pt x="498" y="308"/>
                </a:lnTo>
                <a:lnTo>
                  <a:pt x="498" y="312"/>
                </a:lnTo>
                <a:lnTo>
                  <a:pt x="501" y="317"/>
                </a:lnTo>
                <a:lnTo>
                  <a:pt x="501" y="329"/>
                </a:lnTo>
                <a:lnTo>
                  <a:pt x="489" y="318"/>
                </a:lnTo>
                <a:lnTo>
                  <a:pt x="475" y="310"/>
                </a:lnTo>
                <a:lnTo>
                  <a:pt x="463" y="304"/>
                </a:lnTo>
                <a:lnTo>
                  <a:pt x="453" y="298"/>
                </a:lnTo>
                <a:lnTo>
                  <a:pt x="444" y="301"/>
                </a:lnTo>
                <a:lnTo>
                  <a:pt x="421" y="301"/>
                </a:lnTo>
                <a:lnTo>
                  <a:pt x="416" y="302"/>
                </a:lnTo>
                <a:lnTo>
                  <a:pt x="410" y="304"/>
                </a:lnTo>
                <a:lnTo>
                  <a:pt x="405" y="307"/>
                </a:lnTo>
                <a:lnTo>
                  <a:pt x="396" y="303"/>
                </a:lnTo>
                <a:lnTo>
                  <a:pt x="385" y="298"/>
                </a:lnTo>
                <a:lnTo>
                  <a:pt x="382" y="296"/>
                </a:lnTo>
                <a:lnTo>
                  <a:pt x="379" y="293"/>
                </a:lnTo>
                <a:lnTo>
                  <a:pt x="377" y="290"/>
                </a:lnTo>
                <a:lnTo>
                  <a:pt x="374" y="288"/>
                </a:lnTo>
                <a:lnTo>
                  <a:pt x="371" y="287"/>
                </a:lnTo>
                <a:lnTo>
                  <a:pt x="359" y="286"/>
                </a:lnTo>
                <a:lnTo>
                  <a:pt x="345" y="287"/>
                </a:lnTo>
                <a:lnTo>
                  <a:pt x="332" y="287"/>
                </a:lnTo>
                <a:lnTo>
                  <a:pt x="267" y="284"/>
                </a:lnTo>
                <a:lnTo>
                  <a:pt x="198" y="281"/>
                </a:lnTo>
                <a:lnTo>
                  <a:pt x="129" y="279"/>
                </a:lnTo>
                <a:lnTo>
                  <a:pt x="62" y="275"/>
                </a:lnTo>
                <a:lnTo>
                  <a:pt x="0" y="270"/>
                </a:lnTo>
                <a:lnTo>
                  <a:pt x="3" y="200"/>
                </a:lnTo>
                <a:lnTo>
                  <a:pt x="8" y="133"/>
                </a:lnTo>
                <a:lnTo>
                  <a:pt x="15" y="67"/>
                </a:lnTo>
                <a:lnTo>
                  <a:pt x="20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9" name="Freeform 35"/>
          <p:cNvSpPr>
            <a:spLocks/>
          </p:cNvSpPr>
          <p:nvPr/>
        </p:nvSpPr>
        <p:spPr bwMode="auto">
          <a:xfrm>
            <a:off x="3646915" y="2831619"/>
            <a:ext cx="950916" cy="468996"/>
          </a:xfrm>
          <a:custGeom>
            <a:avLst/>
            <a:gdLst/>
            <a:ahLst/>
            <a:cxnLst>
              <a:cxn ang="0">
                <a:pos x="57" y="4"/>
              </a:cxn>
              <a:cxn ang="0">
                <a:pos x="152" y="9"/>
              </a:cxn>
              <a:cxn ang="0">
                <a:pos x="251" y="14"/>
              </a:cxn>
              <a:cxn ang="0">
                <a:pos x="319" y="17"/>
              </a:cxn>
              <a:cxn ang="0">
                <a:pos x="377" y="17"/>
              </a:cxn>
              <a:cxn ang="0">
                <a:pos x="399" y="28"/>
              </a:cxn>
              <a:cxn ang="0">
                <a:pos x="412" y="35"/>
              </a:cxn>
              <a:cxn ang="0">
                <a:pos x="416" y="37"/>
              </a:cxn>
              <a:cxn ang="0">
                <a:pos x="421" y="39"/>
              </a:cxn>
              <a:cxn ang="0">
                <a:pos x="425" y="37"/>
              </a:cxn>
              <a:cxn ang="0">
                <a:pos x="428" y="32"/>
              </a:cxn>
              <a:cxn ang="0">
                <a:pos x="456" y="31"/>
              </a:cxn>
              <a:cxn ang="0">
                <a:pos x="467" y="29"/>
              </a:cxn>
              <a:cxn ang="0">
                <a:pos x="473" y="38"/>
              </a:cxn>
              <a:cxn ang="0">
                <a:pos x="482" y="41"/>
              </a:cxn>
              <a:cxn ang="0">
                <a:pos x="495" y="42"/>
              </a:cxn>
              <a:cxn ang="0">
                <a:pos x="503" y="51"/>
              </a:cxn>
              <a:cxn ang="0">
                <a:pos x="509" y="56"/>
              </a:cxn>
              <a:cxn ang="0">
                <a:pos x="515" y="60"/>
              </a:cxn>
              <a:cxn ang="0">
                <a:pos x="522" y="64"/>
              </a:cxn>
              <a:cxn ang="0">
                <a:pos x="525" y="70"/>
              </a:cxn>
              <a:cxn ang="0">
                <a:pos x="530" y="80"/>
              </a:cxn>
              <a:cxn ang="0">
                <a:pos x="532" y="88"/>
              </a:cxn>
              <a:cxn ang="0">
                <a:pos x="532" y="99"/>
              </a:cxn>
              <a:cxn ang="0">
                <a:pos x="538" y="107"/>
              </a:cxn>
              <a:cxn ang="0">
                <a:pos x="542" y="119"/>
              </a:cxn>
              <a:cxn ang="0">
                <a:pos x="548" y="139"/>
              </a:cxn>
              <a:cxn ang="0">
                <a:pos x="549" y="155"/>
              </a:cxn>
              <a:cxn ang="0">
                <a:pos x="556" y="160"/>
              </a:cxn>
              <a:cxn ang="0">
                <a:pos x="560" y="163"/>
              </a:cxn>
              <a:cxn ang="0">
                <a:pos x="561" y="169"/>
              </a:cxn>
              <a:cxn ang="0">
                <a:pos x="560" y="177"/>
              </a:cxn>
              <a:cxn ang="0">
                <a:pos x="562" y="183"/>
              </a:cxn>
              <a:cxn ang="0">
                <a:pos x="566" y="189"/>
              </a:cxn>
              <a:cxn ang="0">
                <a:pos x="565" y="195"/>
              </a:cxn>
              <a:cxn ang="0">
                <a:pos x="562" y="198"/>
              </a:cxn>
              <a:cxn ang="0">
                <a:pos x="563" y="203"/>
              </a:cxn>
              <a:cxn ang="0">
                <a:pos x="565" y="206"/>
              </a:cxn>
              <a:cxn ang="0">
                <a:pos x="566" y="217"/>
              </a:cxn>
              <a:cxn ang="0">
                <a:pos x="570" y="244"/>
              </a:cxn>
              <a:cxn ang="0">
                <a:pos x="577" y="258"/>
              </a:cxn>
              <a:cxn ang="0">
                <a:pos x="580" y="265"/>
              </a:cxn>
              <a:cxn ang="0">
                <a:pos x="596" y="283"/>
              </a:cxn>
              <a:cxn ang="0">
                <a:pos x="483" y="296"/>
              </a:cxn>
              <a:cxn ang="0">
                <a:pos x="249" y="291"/>
              </a:cxn>
              <a:cxn ang="0">
                <a:pos x="135" y="263"/>
              </a:cxn>
              <a:cxn ang="0">
                <a:pos x="137" y="195"/>
              </a:cxn>
              <a:cxn ang="0">
                <a:pos x="34" y="186"/>
              </a:cxn>
              <a:cxn ang="0">
                <a:pos x="3" y="137"/>
              </a:cxn>
              <a:cxn ang="0">
                <a:pos x="9" y="44"/>
              </a:cxn>
            </a:cxnLst>
            <a:rect l="0" t="0" r="r" b="b"/>
            <a:pathLst>
              <a:path w="600" h="296">
                <a:moveTo>
                  <a:pt x="14" y="0"/>
                </a:moveTo>
                <a:lnTo>
                  <a:pt x="57" y="4"/>
                </a:lnTo>
                <a:lnTo>
                  <a:pt x="104" y="7"/>
                </a:lnTo>
                <a:lnTo>
                  <a:pt x="152" y="9"/>
                </a:lnTo>
                <a:lnTo>
                  <a:pt x="203" y="11"/>
                </a:lnTo>
                <a:lnTo>
                  <a:pt x="251" y="14"/>
                </a:lnTo>
                <a:lnTo>
                  <a:pt x="298" y="17"/>
                </a:lnTo>
                <a:lnTo>
                  <a:pt x="319" y="17"/>
                </a:lnTo>
                <a:lnTo>
                  <a:pt x="359" y="15"/>
                </a:lnTo>
                <a:lnTo>
                  <a:pt x="377" y="17"/>
                </a:lnTo>
                <a:lnTo>
                  <a:pt x="389" y="22"/>
                </a:lnTo>
                <a:lnTo>
                  <a:pt x="399" y="28"/>
                </a:lnTo>
                <a:lnTo>
                  <a:pt x="411" y="34"/>
                </a:lnTo>
                <a:lnTo>
                  <a:pt x="412" y="35"/>
                </a:lnTo>
                <a:lnTo>
                  <a:pt x="414" y="36"/>
                </a:lnTo>
                <a:lnTo>
                  <a:pt x="416" y="37"/>
                </a:lnTo>
                <a:lnTo>
                  <a:pt x="416" y="39"/>
                </a:lnTo>
                <a:lnTo>
                  <a:pt x="421" y="39"/>
                </a:lnTo>
                <a:lnTo>
                  <a:pt x="423" y="38"/>
                </a:lnTo>
                <a:lnTo>
                  <a:pt x="425" y="37"/>
                </a:lnTo>
                <a:lnTo>
                  <a:pt x="426" y="35"/>
                </a:lnTo>
                <a:lnTo>
                  <a:pt x="428" y="32"/>
                </a:lnTo>
                <a:lnTo>
                  <a:pt x="431" y="31"/>
                </a:lnTo>
                <a:lnTo>
                  <a:pt x="456" y="31"/>
                </a:lnTo>
                <a:lnTo>
                  <a:pt x="464" y="28"/>
                </a:lnTo>
                <a:lnTo>
                  <a:pt x="467" y="29"/>
                </a:lnTo>
                <a:lnTo>
                  <a:pt x="469" y="31"/>
                </a:lnTo>
                <a:lnTo>
                  <a:pt x="473" y="38"/>
                </a:lnTo>
                <a:lnTo>
                  <a:pt x="475" y="39"/>
                </a:lnTo>
                <a:lnTo>
                  <a:pt x="482" y="41"/>
                </a:lnTo>
                <a:lnTo>
                  <a:pt x="489" y="41"/>
                </a:lnTo>
                <a:lnTo>
                  <a:pt x="495" y="42"/>
                </a:lnTo>
                <a:lnTo>
                  <a:pt x="498" y="44"/>
                </a:lnTo>
                <a:lnTo>
                  <a:pt x="503" y="51"/>
                </a:lnTo>
                <a:lnTo>
                  <a:pt x="506" y="53"/>
                </a:lnTo>
                <a:lnTo>
                  <a:pt x="509" y="56"/>
                </a:lnTo>
                <a:lnTo>
                  <a:pt x="512" y="58"/>
                </a:lnTo>
                <a:lnTo>
                  <a:pt x="515" y="60"/>
                </a:lnTo>
                <a:lnTo>
                  <a:pt x="518" y="63"/>
                </a:lnTo>
                <a:lnTo>
                  <a:pt x="522" y="64"/>
                </a:lnTo>
                <a:lnTo>
                  <a:pt x="526" y="65"/>
                </a:lnTo>
                <a:lnTo>
                  <a:pt x="525" y="70"/>
                </a:lnTo>
                <a:lnTo>
                  <a:pt x="526" y="76"/>
                </a:lnTo>
                <a:lnTo>
                  <a:pt x="530" y="80"/>
                </a:lnTo>
                <a:lnTo>
                  <a:pt x="532" y="85"/>
                </a:lnTo>
                <a:lnTo>
                  <a:pt x="532" y="88"/>
                </a:lnTo>
                <a:lnTo>
                  <a:pt x="531" y="93"/>
                </a:lnTo>
                <a:lnTo>
                  <a:pt x="532" y="99"/>
                </a:lnTo>
                <a:lnTo>
                  <a:pt x="537" y="105"/>
                </a:lnTo>
                <a:lnTo>
                  <a:pt x="538" y="107"/>
                </a:lnTo>
                <a:lnTo>
                  <a:pt x="540" y="109"/>
                </a:lnTo>
                <a:lnTo>
                  <a:pt x="542" y="119"/>
                </a:lnTo>
                <a:lnTo>
                  <a:pt x="547" y="130"/>
                </a:lnTo>
                <a:lnTo>
                  <a:pt x="548" y="139"/>
                </a:lnTo>
                <a:lnTo>
                  <a:pt x="548" y="153"/>
                </a:lnTo>
                <a:lnTo>
                  <a:pt x="549" y="155"/>
                </a:lnTo>
                <a:lnTo>
                  <a:pt x="554" y="157"/>
                </a:lnTo>
                <a:lnTo>
                  <a:pt x="556" y="160"/>
                </a:lnTo>
                <a:lnTo>
                  <a:pt x="559" y="161"/>
                </a:lnTo>
                <a:lnTo>
                  <a:pt x="560" y="163"/>
                </a:lnTo>
                <a:lnTo>
                  <a:pt x="561" y="167"/>
                </a:lnTo>
                <a:lnTo>
                  <a:pt x="561" y="169"/>
                </a:lnTo>
                <a:lnTo>
                  <a:pt x="560" y="172"/>
                </a:lnTo>
                <a:lnTo>
                  <a:pt x="560" y="177"/>
                </a:lnTo>
                <a:lnTo>
                  <a:pt x="561" y="181"/>
                </a:lnTo>
                <a:lnTo>
                  <a:pt x="562" y="183"/>
                </a:lnTo>
                <a:lnTo>
                  <a:pt x="563" y="184"/>
                </a:lnTo>
                <a:lnTo>
                  <a:pt x="566" y="189"/>
                </a:lnTo>
                <a:lnTo>
                  <a:pt x="566" y="192"/>
                </a:lnTo>
                <a:lnTo>
                  <a:pt x="565" y="195"/>
                </a:lnTo>
                <a:lnTo>
                  <a:pt x="563" y="196"/>
                </a:lnTo>
                <a:lnTo>
                  <a:pt x="562" y="198"/>
                </a:lnTo>
                <a:lnTo>
                  <a:pt x="562" y="200"/>
                </a:lnTo>
                <a:lnTo>
                  <a:pt x="563" y="203"/>
                </a:lnTo>
                <a:lnTo>
                  <a:pt x="565" y="204"/>
                </a:lnTo>
                <a:lnTo>
                  <a:pt x="565" y="206"/>
                </a:lnTo>
                <a:lnTo>
                  <a:pt x="566" y="209"/>
                </a:lnTo>
                <a:lnTo>
                  <a:pt x="566" y="217"/>
                </a:lnTo>
                <a:lnTo>
                  <a:pt x="567" y="231"/>
                </a:lnTo>
                <a:lnTo>
                  <a:pt x="570" y="244"/>
                </a:lnTo>
                <a:lnTo>
                  <a:pt x="576" y="256"/>
                </a:lnTo>
                <a:lnTo>
                  <a:pt x="577" y="258"/>
                </a:lnTo>
                <a:lnTo>
                  <a:pt x="577" y="260"/>
                </a:lnTo>
                <a:lnTo>
                  <a:pt x="580" y="265"/>
                </a:lnTo>
                <a:lnTo>
                  <a:pt x="584" y="269"/>
                </a:lnTo>
                <a:lnTo>
                  <a:pt x="596" y="283"/>
                </a:lnTo>
                <a:lnTo>
                  <a:pt x="600" y="293"/>
                </a:lnTo>
                <a:lnTo>
                  <a:pt x="483" y="296"/>
                </a:lnTo>
                <a:lnTo>
                  <a:pt x="366" y="295"/>
                </a:lnTo>
                <a:lnTo>
                  <a:pt x="249" y="291"/>
                </a:lnTo>
                <a:lnTo>
                  <a:pt x="135" y="288"/>
                </a:lnTo>
                <a:lnTo>
                  <a:pt x="135" y="263"/>
                </a:lnTo>
                <a:lnTo>
                  <a:pt x="137" y="219"/>
                </a:lnTo>
                <a:lnTo>
                  <a:pt x="137" y="195"/>
                </a:lnTo>
                <a:lnTo>
                  <a:pt x="104" y="191"/>
                </a:lnTo>
                <a:lnTo>
                  <a:pt x="34" y="186"/>
                </a:lnTo>
                <a:lnTo>
                  <a:pt x="0" y="183"/>
                </a:lnTo>
                <a:lnTo>
                  <a:pt x="3" y="137"/>
                </a:lnTo>
                <a:lnTo>
                  <a:pt x="6" y="91"/>
                </a:lnTo>
                <a:lnTo>
                  <a:pt x="9" y="44"/>
                </a:lnTo>
                <a:lnTo>
                  <a:pt x="14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0" name="Freeform 36"/>
          <p:cNvSpPr>
            <a:spLocks/>
          </p:cNvSpPr>
          <p:nvPr/>
        </p:nvSpPr>
        <p:spPr bwMode="auto">
          <a:xfrm>
            <a:off x="3838684" y="3291108"/>
            <a:ext cx="851071" cy="456320"/>
          </a:xfrm>
          <a:custGeom>
            <a:avLst/>
            <a:gdLst/>
            <a:ahLst/>
            <a:cxnLst>
              <a:cxn ang="0">
                <a:pos x="14" y="0"/>
              </a:cxn>
              <a:cxn ang="0">
                <a:pos x="69" y="4"/>
              </a:cxn>
              <a:cxn ang="0">
                <a:pos x="126" y="6"/>
              </a:cxn>
              <a:cxn ang="0">
                <a:pos x="242" y="8"/>
              </a:cxn>
              <a:cxn ang="0">
                <a:pos x="300" y="12"/>
              </a:cxn>
              <a:cxn ang="0">
                <a:pos x="332" y="13"/>
              </a:cxn>
              <a:cxn ang="0">
                <a:pos x="363" y="13"/>
              </a:cxn>
              <a:cxn ang="0">
                <a:pos x="394" y="12"/>
              </a:cxn>
              <a:cxn ang="0">
                <a:pos x="418" y="10"/>
              </a:cxn>
              <a:cxn ang="0">
                <a:pos x="441" y="7"/>
              </a:cxn>
              <a:cxn ang="0">
                <a:pos x="461" y="6"/>
              </a:cxn>
              <a:cxn ang="0">
                <a:pos x="479" y="8"/>
              </a:cxn>
              <a:cxn ang="0">
                <a:pos x="486" y="11"/>
              </a:cxn>
              <a:cxn ang="0">
                <a:pos x="487" y="12"/>
              </a:cxn>
              <a:cxn ang="0">
                <a:pos x="489" y="13"/>
              </a:cxn>
              <a:cxn ang="0">
                <a:pos x="493" y="17"/>
              </a:cxn>
              <a:cxn ang="0">
                <a:pos x="495" y="20"/>
              </a:cxn>
              <a:cxn ang="0">
                <a:pos x="500" y="22"/>
              </a:cxn>
              <a:cxn ang="0">
                <a:pos x="501" y="22"/>
              </a:cxn>
              <a:cxn ang="0">
                <a:pos x="503" y="21"/>
              </a:cxn>
              <a:cxn ang="0">
                <a:pos x="506" y="18"/>
              </a:cxn>
              <a:cxn ang="0">
                <a:pos x="509" y="20"/>
              </a:cxn>
              <a:cxn ang="0">
                <a:pos x="509" y="22"/>
              </a:cxn>
              <a:cxn ang="0">
                <a:pos x="512" y="22"/>
              </a:cxn>
              <a:cxn ang="0">
                <a:pos x="513" y="25"/>
              </a:cxn>
              <a:cxn ang="0">
                <a:pos x="515" y="26"/>
              </a:cxn>
              <a:cxn ang="0">
                <a:pos x="515" y="28"/>
              </a:cxn>
              <a:cxn ang="0">
                <a:pos x="511" y="27"/>
              </a:cxn>
              <a:cxn ang="0">
                <a:pos x="505" y="27"/>
              </a:cxn>
              <a:cxn ang="0">
                <a:pos x="506" y="28"/>
              </a:cxn>
              <a:cxn ang="0">
                <a:pos x="506" y="32"/>
              </a:cxn>
              <a:cxn ang="0">
                <a:pos x="505" y="34"/>
              </a:cxn>
              <a:cxn ang="0">
                <a:pos x="503" y="38"/>
              </a:cxn>
              <a:cxn ang="0">
                <a:pos x="502" y="41"/>
              </a:cxn>
              <a:cxn ang="0">
                <a:pos x="501" y="46"/>
              </a:cxn>
              <a:cxn ang="0">
                <a:pos x="501" y="53"/>
              </a:cxn>
              <a:cxn ang="0">
                <a:pos x="498" y="57"/>
              </a:cxn>
              <a:cxn ang="0">
                <a:pos x="497" y="59"/>
              </a:cxn>
              <a:cxn ang="0">
                <a:pos x="495" y="60"/>
              </a:cxn>
              <a:cxn ang="0">
                <a:pos x="496" y="62"/>
              </a:cxn>
              <a:cxn ang="0">
                <a:pos x="497" y="62"/>
              </a:cxn>
              <a:cxn ang="0">
                <a:pos x="497" y="61"/>
              </a:cxn>
              <a:cxn ang="0">
                <a:pos x="500" y="60"/>
              </a:cxn>
              <a:cxn ang="0">
                <a:pos x="501" y="57"/>
              </a:cxn>
              <a:cxn ang="0">
                <a:pos x="502" y="56"/>
              </a:cxn>
              <a:cxn ang="0">
                <a:pos x="506" y="56"/>
              </a:cxn>
              <a:cxn ang="0">
                <a:pos x="506" y="60"/>
              </a:cxn>
              <a:cxn ang="0">
                <a:pos x="509" y="64"/>
              </a:cxn>
              <a:cxn ang="0">
                <a:pos x="511" y="66"/>
              </a:cxn>
              <a:cxn ang="0">
                <a:pos x="515" y="66"/>
              </a:cxn>
              <a:cxn ang="0">
                <a:pos x="515" y="74"/>
              </a:cxn>
              <a:cxn ang="0">
                <a:pos x="517" y="78"/>
              </a:cxn>
              <a:cxn ang="0">
                <a:pos x="531" y="89"/>
              </a:cxn>
              <a:cxn ang="0">
                <a:pos x="534" y="94"/>
              </a:cxn>
              <a:cxn ang="0">
                <a:pos x="537" y="220"/>
              </a:cxn>
              <a:cxn ang="0">
                <a:pos x="537" y="285"/>
              </a:cxn>
              <a:cxn ang="0">
                <a:pos x="403" y="288"/>
              </a:cxn>
              <a:cxn ang="0">
                <a:pos x="267" y="287"/>
              </a:cxn>
              <a:cxn ang="0">
                <a:pos x="133" y="283"/>
              </a:cxn>
              <a:cxn ang="0">
                <a:pos x="0" y="279"/>
              </a:cxn>
              <a:cxn ang="0">
                <a:pos x="4" y="186"/>
              </a:cxn>
              <a:cxn ang="0">
                <a:pos x="8" y="92"/>
              </a:cxn>
              <a:cxn ang="0">
                <a:pos x="14" y="0"/>
              </a:cxn>
            </a:cxnLst>
            <a:rect l="0" t="0" r="r" b="b"/>
            <a:pathLst>
              <a:path w="537" h="288">
                <a:moveTo>
                  <a:pt x="14" y="0"/>
                </a:moveTo>
                <a:lnTo>
                  <a:pt x="69" y="4"/>
                </a:lnTo>
                <a:lnTo>
                  <a:pt x="126" y="6"/>
                </a:lnTo>
                <a:lnTo>
                  <a:pt x="242" y="8"/>
                </a:lnTo>
                <a:lnTo>
                  <a:pt x="300" y="12"/>
                </a:lnTo>
                <a:lnTo>
                  <a:pt x="332" y="13"/>
                </a:lnTo>
                <a:lnTo>
                  <a:pt x="363" y="13"/>
                </a:lnTo>
                <a:lnTo>
                  <a:pt x="394" y="12"/>
                </a:lnTo>
                <a:lnTo>
                  <a:pt x="418" y="10"/>
                </a:lnTo>
                <a:lnTo>
                  <a:pt x="441" y="7"/>
                </a:lnTo>
                <a:lnTo>
                  <a:pt x="461" y="6"/>
                </a:lnTo>
                <a:lnTo>
                  <a:pt x="479" y="8"/>
                </a:lnTo>
                <a:lnTo>
                  <a:pt x="486" y="11"/>
                </a:lnTo>
                <a:lnTo>
                  <a:pt x="487" y="12"/>
                </a:lnTo>
                <a:lnTo>
                  <a:pt x="489" y="13"/>
                </a:lnTo>
                <a:lnTo>
                  <a:pt x="493" y="17"/>
                </a:lnTo>
                <a:lnTo>
                  <a:pt x="495" y="20"/>
                </a:lnTo>
                <a:lnTo>
                  <a:pt x="500" y="22"/>
                </a:lnTo>
                <a:lnTo>
                  <a:pt x="501" y="22"/>
                </a:lnTo>
                <a:lnTo>
                  <a:pt x="503" y="21"/>
                </a:lnTo>
                <a:lnTo>
                  <a:pt x="506" y="18"/>
                </a:lnTo>
                <a:lnTo>
                  <a:pt x="509" y="20"/>
                </a:lnTo>
                <a:lnTo>
                  <a:pt x="509" y="22"/>
                </a:lnTo>
                <a:lnTo>
                  <a:pt x="512" y="22"/>
                </a:lnTo>
                <a:lnTo>
                  <a:pt x="513" y="25"/>
                </a:lnTo>
                <a:lnTo>
                  <a:pt x="515" y="26"/>
                </a:lnTo>
                <a:lnTo>
                  <a:pt x="515" y="28"/>
                </a:lnTo>
                <a:lnTo>
                  <a:pt x="511" y="27"/>
                </a:lnTo>
                <a:lnTo>
                  <a:pt x="505" y="27"/>
                </a:lnTo>
                <a:lnTo>
                  <a:pt x="506" y="28"/>
                </a:lnTo>
                <a:lnTo>
                  <a:pt x="506" y="32"/>
                </a:lnTo>
                <a:lnTo>
                  <a:pt x="505" y="34"/>
                </a:lnTo>
                <a:lnTo>
                  <a:pt x="503" y="38"/>
                </a:lnTo>
                <a:lnTo>
                  <a:pt x="502" y="41"/>
                </a:lnTo>
                <a:lnTo>
                  <a:pt x="501" y="46"/>
                </a:lnTo>
                <a:lnTo>
                  <a:pt x="501" y="53"/>
                </a:lnTo>
                <a:lnTo>
                  <a:pt x="498" y="57"/>
                </a:lnTo>
                <a:lnTo>
                  <a:pt x="497" y="59"/>
                </a:lnTo>
                <a:lnTo>
                  <a:pt x="495" y="60"/>
                </a:lnTo>
                <a:lnTo>
                  <a:pt x="496" y="62"/>
                </a:lnTo>
                <a:lnTo>
                  <a:pt x="497" y="62"/>
                </a:lnTo>
                <a:lnTo>
                  <a:pt x="497" y="61"/>
                </a:lnTo>
                <a:lnTo>
                  <a:pt x="500" y="60"/>
                </a:lnTo>
                <a:lnTo>
                  <a:pt x="501" y="57"/>
                </a:lnTo>
                <a:lnTo>
                  <a:pt x="502" y="56"/>
                </a:lnTo>
                <a:lnTo>
                  <a:pt x="506" y="56"/>
                </a:lnTo>
                <a:lnTo>
                  <a:pt x="506" y="60"/>
                </a:lnTo>
                <a:lnTo>
                  <a:pt x="509" y="64"/>
                </a:lnTo>
                <a:lnTo>
                  <a:pt x="511" y="66"/>
                </a:lnTo>
                <a:lnTo>
                  <a:pt x="515" y="66"/>
                </a:lnTo>
                <a:lnTo>
                  <a:pt x="515" y="74"/>
                </a:lnTo>
                <a:lnTo>
                  <a:pt x="517" y="78"/>
                </a:lnTo>
                <a:lnTo>
                  <a:pt x="531" y="89"/>
                </a:lnTo>
                <a:lnTo>
                  <a:pt x="534" y="94"/>
                </a:lnTo>
                <a:lnTo>
                  <a:pt x="537" y="220"/>
                </a:lnTo>
                <a:lnTo>
                  <a:pt x="537" y="285"/>
                </a:lnTo>
                <a:lnTo>
                  <a:pt x="403" y="288"/>
                </a:lnTo>
                <a:lnTo>
                  <a:pt x="267" y="287"/>
                </a:lnTo>
                <a:lnTo>
                  <a:pt x="133" y="283"/>
                </a:lnTo>
                <a:lnTo>
                  <a:pt x="0" y="279"/>
                </a:lnTo>
                <a:lnTo>
                  <a:pt x="4" y="186"/>
                </a:lnTo>
                <a:lnTo>
                  <a:pt x="8" y="92"/>
                </a:lnTo>
                <a:lnTo>
                  <a:pt x="14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1" name="Freeform 37"/>
          <p:cNvSpPr>
            <a:spLocks/>
          </p:cNvSpPr>
          <p:nvPr/>
        </p:nvSpPr>
        <p:spPr bwMode="auto">
          <a:xfrm>
            <a:off x="3715065" y="3733170"/>
            <a:ext cx="1007971" cy="510192"/>
          </a:xfrm>
          <a:custGeom>
            <a:avLst/>
            <a:gdLst/>
            <a:ahLst/>
            <a:cxnLst>
              <a:cxn ang="0">
                <a:pos x="154" y="7"/>
              </a:cxn>
              <a:cxn ang="0">
                <a:pos x="461" y="12"/>
              </a:cxn>
              <a:cxn ang="0">
                <a:pos x="618" y="43"/>
              </a:cxn>
              <a:cxn ang="0">
                <a:pos x="626" y="102"/>
              </a:cxn>
              <a:cxn ang="0">
                <a:pos x="635" y="159"/>
              </a:cxn>
              <a:cxn ang="0">
                <a:pos x="635" y="237"/>
              </a:cxn>
              <a:cxn ang="0">
                <a:pos x="619" y="317"/>
              </a:cxn>
              <a:cxn ang="0">
                <a:pos x="581" y="294"/>
              </a:cxn>
              <a:cxn ang="0">
                <a:pos x="578" y="294"/>
              </a:cxn>
              <a:cxn ang="0">
                <a:pos x="575" y="295"/>
              </a:cxn>
              <a:cxn ang="0">
                <a:pos x="574" y="299"/>
              </a:cxn>
              <a:cxn ang="0">
                <a:pos x="572" y="302"/>
              </a:cxn>
              <a:cxn ang="0">
                <a:pos x="559" y="300"/>
              </a:cxn>
              <a:cxn ang="0">
                <a:pos x="553" y="296"/>
              </a:cxn>
              <a:cxn ang="0">
                <a:pos x="540" y="301"/>
              </a:cxn>
              <a:cxn ang="0">
                <a:pos x="530" y="303"/>
              </a:cxn>
              <a:cxn ang="0">
                <a:pos x="497" y="316"/>
              </a:cxn>
              <a:cxn ang="0">
                <a:pos x="474" y="302"/>
              </a:cxn>
              <a:cxn ang="0">
                <a:pos x="470" y="300"/>
              </a:cxn>
              <a:cxn ang="0">
                <a:pos x="466" y="303"/>
              </a:cxn>
              <a:cxn ang="0">
                <a:pos x="462" y="305"/>
              </a:cxn>
              <a:cxn ang="0">
                <a:pos x="460" y="302"/>
              </a:cxn>
              <a:cxn ang="0">
                <a:pos x="454" y="299"/>
              </a:cxn>
              <a:cxn ang="0">
                <a:pos x="446" y="298"/>
              </a:cxn>
              <a:cxn ang="0">
                <a:pos x="438" y="305"/>
              </a:cxn>
              <a:cxn ang="0">
                <a:pos x="435" y="316"/>
              </a:cxn>
              <a:cxn ang="0">
                <a:pos x="431" y="314"/>
              </a:cxn>
              <a:cxn ang="0">
                <a:pos x="430" y="309"/>
              </a:cxn>
              <a:cxn ang="0">
                <a:pos x="431" y="305"/>
              </a:cxn>
              <a:cxn ang="0">
                <a:pos x="424" y="302"/>
              </a:cxn>
              <a:cxn ang="0">
                <a:pos x="418" y="305"/>
              </a:cxn>
              <a:cxn ang="0">
                <a:pos x="410" y="302"/>
              </a:cxn>
              <a:cxn ang="0">
                <a:pos x="396" y="294"/>
              </a:cxn>
              <a:cxn ang="0">
                <a:pos x="389" y="294"/>
              </a:cxn>
              <a:cxn ang="0">
                <a:pos x="378" y="302"/>
              </a:cxn>
              <a:cxn ang="0">
                <a:pos x="374" y="296"/>
              </a:cxn>
              <a:cxn ang="0">
                <a:pos x="369" y="291"/>
              </a:cxn>
              <a:cxn ang="0">
                <a:pos x="362" y="287"/>
              </a:cxn>
              <a:cxn ang="0">
                <a:pos x="362" y="277"/>
              </a:cxn>
              <a:cxn ang="0">
                <a:pos x="339" y="279"/>
              </a:cxn>
              <a:cxn ang="0">
                <a:pos x="314" y="277"/>
              </a:cxn>
              <a:cxn ang="0">
                <a:pos x="277" y="268"/>
              </a:cxn>
              <a:cxn ang="0">
                <a:pos x="276" y="256"/>
              </a:cxn>
              <a:cxn ang="0">
                <a:pos x="268" y="249"/>
              </a:cxn>
              <a:cxn ang="0">
                <a:pos x="264" y="246"/>
              </a:cxn>
              <a:cxn ang="0">
                <a:pos x="258" y="251"/>
              </a:cxn>
              <a:cxn ang="0">
                <a:pos x="255" y="250"/>
              </a:cxn>
              <a:cxn ang="0">
                <a:pos x="248" y="249"/>
              </a:cxn>
              <a:cxn ang="0">
                <a:pos x="247" y="251"/>
              </a:cxn>
              <a:cxn ang="0">
                <a:pos x="232" y="242"/>
              </a:cxn>
              <a:cxn ang="0">
                <a:pos x="219" y="231"/>
              </a:cxn>
              <a:cxn ang="0">
                <a:pos x="224" y="60"/>
              </a:cxn>
              <a:cxn ang="0">
                <a:pos x="199" y="50"/>
              </a:cxn>
              <a:cxn ang="0">
                <a:pos x="169" y="51"/>
              </a:cxn>
              <a:cxn ang="0">
                <a:pos x="118" y="48"/>
              </a:cxn>
              <a:cxn ang="0">
                <a:pos x="37" y="42"/>
              </a:cxn>
              <a:cxn ang="0">
                <a:pos x="1" y="25"/>
              </a:cxn>
              <a:cxn ang="0">
                <a:pos x="5" y="0"/>
              </a:cxn>
            </a:cxnLst>
            <a:rect l="0" t="0" r="r" b="b"/>
            <a:pathLst>
              <a:path w="636" h="322">
                <a:moveTo>
                  <a:pt x="5" y="0"/>
                </a:moveTo>
                <a:lnTo>
                  <a:pt x="154" y="7"/>
                </a:lnTo>
                <a:lnTo>
                  <a:pt x="306" y="11"/>
                </a:lnTo>
                <a:lnTo>
                  <a:pt x="461" y="12"/>
                </a:lnTo>
                <a:lnTo>
                  <a:pt x="618" y="12"/>
                </a:lnTo>
                <a:lnTo>
                  <a:pt x="618" y="43"/>
                </a:lnTo>
                <a:lnTo>
                  <a:pt x="621" y="72"/>
                </a:lnTo>
                <a:lnTo>
                  <a:pt x="626" y="102"/>
                </a:lnTo>
                <a:lnTo>
                  <a:pt x="631" y="130"/>
                </a:lnTo>
                <a:lnTo>
                  <a:pt x="635" y="159"/>
                </a:lnTo>
                <a:lnTo>
                  <a:pt x="636" y="197"/>
                </a:lnTo>
                <a:lnTo>
                  <a:pt x="635" y="237"/>
                </a:lnTo>
                <a:lnTo>
                  <a:pt x="635" y="322"/>
                </a:lnTo>
                <a:lnTo>
                  <a:pt x="619" y="317"/>
                </a:lnTo>
                <a:lnTo>
                  <a:pt x="594" y="301"/>
                </a:lnTo>
                <a:lnTo>
                  <a:pt x="581" y="294"/>
                </a:lnTo>
                <a:lnTo>
                  <a:pt x="579" y="293"/>
                </a:lnTo>
                <a:lnTo>
                  <a:pt x="578" y="294"/>
                </a:lnTo>
                <a:lnTo>
                  <a:pt x="576" y="294"/>
                </a:lnTo>
                <a:lnTo>
                  <a:pt x="575" y="295"/>
                </a:lnTo>
                <a:lnTo>
                  <a:pt x="575" y="298"/>
                </a:lnTo>
                <a:lnTo>
                  <a:pt x="574" y="299"/>
                </a:lnTo>
                <a:lnTo>
                  <a:pt x="574" y="300"/>
                </a:lnTo>
                <a:lnTo>
                  <a:pt x="572" y="302"/>
                </a:lnTo>
                <a:lnTo>
                  <a:pt x="564" y="302"/>
                </a:lnTo>
                <a:lnTo>
                  <a:pt x="559" y="300"/>
                </a:lnTo>
                <a:lnTo>
                  <a:pt x="558" y="299"/>
                </a:lnTo>
                <a:lnTo>
                  <a:pt x="553" y="296"/>
                </a:lnTo>
                <a:lnTo>
                  <a:pt x="546" y="298"/>
                </a:lnTo>
                <a:lnTo>
                  <a:pt x="540" y="301"/>
                </a:lnTo>
                <a:lnTo>
                  <a:pt x="534" y="303"/>
                </a:lnTo>
                <a:lnTo>
                  <a:pt x="530" y="303"/>
                </a:lnTo>
                <a:lnTo>
                  <a:pt x="525" y="299"/>
                </a:lnTo>
                <a:lnTo>
                  <a:pt x="497" y="316"/>
                </a:lnTo>
                <a:lnTo>
                  <a:pt x="484" y="309"/>
                </a:lnTo>
                <a:lnTo>
                  <a:pt x="474" y="302"/>
                </a:lnTo>
                <a:lnTo>
                  <a:pt x="472" y="301"/>
                </a:lnTo>
                <a:lnTo>
                  <a:pt x="470" y="300"/>
                </a:lnTo>
                <a:lnTo>
                  <a:pt x="469" y="300"/>
                </a:lnTo>
                <a:lnTo>
                  <a:pt x="466" y="303"/>
                </a:lnTo>
                <a:lnTo>
                  <a:pt x="465" y="303"/>
                </a:lnTo>
                <a:lnTo>
                  <a:pt x="462" y="305"/>
                </a:lnTo>
                <a:lnTo>
                  <a:pt x="460" y="305"/>
                </a:lnTo>
                <a:lnTo>
                  <a:pt x="460" y="302"/>
                </a:lnTo>
                <a:lnTo>
                  <a:pt x="459" y="301"/>
                </a:lnTo>
                <a:lnTo>
                  <a:pt x="454" y="299"/>
                </a:lnTo>
                <a:lnTo>
                  <a:pt x="449" y="294"/>
                </a:lnTo>
                <a:lnTo>
                  <a:pt x="446" y="298"/>
                </a:lnTo>
                <a:lnTo>
                  <a:pt x="441" y="301"/>
                </a:lnTo>
                <a:lnTo>
                  <a:pt x="438" y="305"/>
                </a:lnTo>
                <a:lnTo>
                  <a:pt x="435" y="309"/>
                </a:lnTo>
                <a:lnTo>
                  <a:pt x="435" y="316"/>
                </a:lnTo>
                <a:lnTo>
                  <a:pt x="432" y="315"/>
                </a:lnTo>
                <a:lnTo>
                  <a:pt x="431" y="314"/>
                </a:lnTo>
                <a:lnTo>
                  <a:pt x="430" y="312"/>
                </a:lnTo>
                <a:lnTo>
                  <a:pt x="430" y="309"/>
                </a:lnTo>
                <a:lnTo>
                  <a:pt x="431" y="307"/>
                </a:lnTo>
                <a:lnTo>
                  <a:pt x="431" y="305"/>
                </a:lnTo>
                <a:lnTo>
                  <a:pt x="432" y="302"/>
                </a:lnTo>
                <a:lnTo>
                  <a:pt x="424" y="302"/>
                </a:lnTo>
                <a:lnTo>
                  <a:pt x="420" y="303"/>
                </a:lnTo>
                <a:lnTo>
                  <a:pt x="418" y="305"/>
                </a:lnTo>
                <a:lnTo>
                  <a:pt x="416" y="308"/>
                </a:lnTo>
                <a:lnTo>
                  <a:pt x="410" y="302"/>
                </a:lnTo>
                <a:lnTo>
                  <a:pt x="404" y="298"/>
                </a:lnTo>
                <a:lnTo>
                  <a:pt x="396" y="294"/>
                </a:lnTo>
                <a:lnTo>
                  <a:pt x="392" y="292"/>
                </a:lnTo>
                <a:lnTo>
                  <a:pt x="389" y="294"/>
                </a:lnTo>
                <a:lnTo>
                  <a:pt x="383" y="300"/>
                </a:lnTo>
                <a:lnTo>
                  <a:pt x="378" y="302"/>
                </a:lnTo>
                <a:lnTo>
                  <a:pt x="373" y="302"/>
                </a:lnTo>
                <a:lnTo>
                  <a:pt x="374" y="296"/>
                </a:lnTo>
                <a:lnTo>
                  <a:pt x="373" y="293"/>
                </a:lnTo>
                <a:lnTo>
                  <a:pt x="369" y="291"/>
                </a:lnTo>
                <a:lnTo>
                  <a:pt x="366" y="289"/>
                </a:lnTo>
                <a:lnTo>
                  <a:pt x="362" y="287"/>
                </a:lnTo>
                <a:lnTo>
                  <a:pt x="361" y="282"/>
                </a:lnTo>
                <a:lnTo>
                  <a:pt x="362" y="277"/>
                </a:lnTo>
                <a:lnTo>
                  <a:pt x="346" y="277"/>
                </a:lnTo>
                <a:lnTo>
                  <a:pt x="339" y="279"/>
                </a:lnTo>
                <a:lnTo>
                  <a:pt x="334" y="282"/>
                </a:lnTo>
                <a:lnTo>
                  <a:pt x="314" y="277"/>
                </a:lnTo>
                <a:lnTo>
                  <a:pt x="296" y="271"/>
                </a:lnTo>
                <a:lnTo>
                  <a:pt x="277" y="268"/>
                </a:lnTo>
                <a:lnTo>
                  <a:pt x="278" y="260"/>
                </a:lnTo>
                <a:lnTo>
                  <a:pt x="276" y="256"/>
                </a:lnTo>
                <a:lnTo>
                  <a:pt x="271" y="252"/>
                </a:lnTo>
                <a:lnTo>
                  <a:pt x="268" y="249"/>
                </a:lnTo>
                <a:lnTo>
                  <a:pt x="267" y="243"/>
                </a:lnTo>
                <a:lnTo>
                  <a:pt x="264" y="246"/>
                </a:lnTo>
                <a:lnTo>
                  <a:pt x="263" y="249"/>
                </a:lnTo>
                <a:lnTo>
                  <a:pt x="258" y="251"/>
                </a:lnTo>
                <a:lnTo>
                  <a:pt x="257" y="250"/>
                </a:lnTo>
                <a:lnTo>
                  <a:pt x="255" y="250"/>
                </a:lnTo>
                <a:lnTo>
                  <a:pt x="252" y="249"/>
                </a:lnTo>
                <a:lnTo>
                  <a:pt x="248" y="249"/>
                </a:lnTo>
                <a:lnTo>
                  <a:pt x="247" y="250"/>
                </a:lnTo>
                <a:lnTo>
                  <a:pt x="247" y="251"/>
                </a:lnTo>
                <a:lnTo>
                  <a:pt x="239" y="247"/>
                </a:lnTo>
                <a:lnTo>
                  <a:pt x="232" y="242"/>
                </a:lnTo>
                <a:lnTo>
                  <a:pt x="226" y="235"/>
                </a:lnTo>
                <a:lnTo>
                  <a:pt x="219" y="231"/>
                </a:lnTo>
                <a:lnTo>
                  <a:pt x="220" y="145"/>
                </a:lnTo>
                <a:lnTo>
                  <a:pt x="224" y="60"/>
                </a:lnTo>
                <a:lnTo>
                  <a:pt x="212" y="53"/>
                </a:lnTo>
                <a:lnTo>
                  <a:pt x="199" y="50"/>
                </a:lnTo>
                <a:lnTo>
                  <a:pt x="185" y="50"/>
                </a:lnTo>
                <a:lnTo>
                  <a:pt x="169" y="51"/>
                </a:lnTo>
                <a:lnTo>
                  <a:pt x="154" y="51"/>
                </a:lnTo>
                <a:lnTo>
                  <a:pt x="118" y="48"/>
                </a:lnTo>
                <a:lnTo>
                  <a:pt x="78" y="46"/>
                </a:lnTo>
                <a:lnTo>
                  <a:pt x="37" y="42"/>
                </a:lnTo>
                <a:lnTo>
                  <a:pt x="0" y="41"/>
                </a:lnTo>
                <a:lnTo>
                  <a:pt x="1" y="25"/>
                </a:lnTo>
                <a:lnTo>
                  <a:pt x="4" y="12"/>
                </a:lnTo>
                <a:lnTo>
                  <a:pt x="5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2" name="Freeform 38"/>
          <p:cNvSpPr>
            <a:spLocks/>
          </p:cNvSpPr>
          <p:nvPr/>
        </p:nvSpPr>
        <p:spPr bwMode="auto">
          <a:xfrm>
            <a:off x="2532758" y="1793807"/>
            <a:ext cx="1193400" cy="738353"/>
          </a:xfrm>
          <a:custGeom>
            <a:avLst/>
            <a:gdLst/>
            <a:ahLst/>
            <a:cxnLst>
              <a:cxn ang="0">
                <a:pos x="80" y="11"/>
              </a:cxn>
              <a:cxn ang="0">
                <a:pos x="249" y="40"/>
              </a:cxn>
              <a:cxn ang="0">
                <a:pos x="528" y="80"/>
              </a:cxn>
              <a:cxn ang="0">
                <a:pos x="729" y="98"/>
              </a:cxn>
              <a:cxn ang="0">
                <a:pos x="740" y="284"/>
              </a:cxn>
              <a:cxn ang="0">
                <a:pos x="606" y="455"/>
              </a:cxn>
              <a:cxn ang="0">
                <a:pos x="335" y="424"/>
              </a:cxn>
              <a:cxn ang="0">
                <a:pos x="265" y="425"/>
              </a:cxn>
              <a:cxn ang="0">
                <a:pos x="261" y="458"/>
              </a:cxn>
              <a:cxn ang="0">
                <a:pos x="252" y="446"/>
              </a:cxn>
              <a:cxn ang="0">
                <a:pos x="241" y="438"/>
              </a:cxn>
              <a:cxn ang="0">
                <a:pos x="233" y="448"/>
              </a:cxn>
              <a:cxn ang="0">
                <a:pos x="206" y="446"/>
              </a:cxn>
              <a:cxn ang="0">
                <a:pos x="181" y="445"/>
              </a:cxn>
              <a:cxn ang="0">
                <a:pos x="173" y="449"/>
              </a:cxn>
              <a:cxn ang="0">
                <a:pos x="162" y="446"/>
              </a:cxn>
              <a:cxn ang="0">
                <a:pos x="144" y="449"/>
              </a:cxn>
              <a:cxn ang="0">
                <a:pos x="135" y="434"/>
              </a:cxn>
              <a:cxn ang="0">
                <a:pos x="124" y="410"/>
              </a:cxn>
              <a:cxn ang="0">
                <a:pos x="113" y="398"/>
              </a:cxn>
              <a:cxn ang="0">
                <a:pos x="113" y="379"/>
              </a:cxn>
              <a:cxn ang="0">
                <a:pos x="101" y="343"/>
              </a:cxn>
              <a:cxn ang="0">
                <a:pos x="88" y="323"/>
              </a:cxn>
              <a:cxn ang="0">
                <a:pos x="72" y="334"/>
              </a:cxn>
              <a:cxn ang="0">
                <a:pos x="53" y="328"/>
              </a:cxn>
              <a:cxn ang="0">
                <a:pos x="53" y="321"/>
              </a:cxn>
              <a:cxn ang="0">
                <a:pos x="57" y="318"/>
              </a:cxn>
              <a:cxn ang="0">
                <a:pos x="57" y="312"/>
              </a:cxn>
              <a:cxn ang="0">
                <a:pos x="58" y="308"/>
              </a:cxn>
              <a:cxn ang="0">
                <a:pos x="63" y="305"/>
              </a:cxn>
              <a:cxn ang="0">
                <a:pos x="68" y="271"/>
              </a:cxn>
              <a:cxn ang="0">
                <a:pos x="84" y="232"/>
              </a:cxn>
              <a:cxn ang="0">
                <a:pos x="73" y="227"/>
              </a:cxn>
              <a:cxn ang="0">
                <a:pos x="67" y="220"/>
              </a:cxn>
              <a:cxn ang="0">
                <a:pos x="57" y="216"/>
              </a:cxn>
              <a:cxn ang="0">
                <a:pos x="53" y="206"/>
              </a:cxn>
              <a:cxn ang="0">
                <a:pos x="53" y="201"/>
              </a:cxn>
              <a:cxn ang="0">
                <a:pos x="50" y="196"/>
              </a:cxn>
              <a:cxn ang="0">
                <a:pos x="34" y="167"/>
              </a:cxn>
              <a:cxn ang="0">
                <a:pos x="22" y="155"/>
              </a:cxn>
              <a:cxn ang="0">
                <a:pos x="20" y="150"/>
              </a:cxn>
              <a:cxn ang="0">
                <a:pos x="16" y="144"/>
              </a:cxn>
              <a:cxn ang="0">
                <a:pos x="15" y="131"/>
              </a:cxn>
              <a:cxn ang="0">
                <a:pos x="13" y="111"/>
              </a:cxn>
              <a:cxn ang="0">
                <a:pos x="6" y="60"/>
              </a:cxn>
            </a:cxnLst>
            <a:rect l="0" t="0" r="r" b="b"/>
            <a:pathLst>
              <a:path w="753" h="466">
                <a:moveTo>
                  <a:pt x="16" y="0"/>
                </a:moveTo>
                <a:lnTo>
                  <a:pt x="47" y="5"/>
                </a:lnTo>
                <a:lnTo>
                  <a:pt x="80" y="11"/>
                </a:lnTo>
                <a:lnTo>
                  <a:pt x="114" y="18"/>
                </a:lnTo>
                <a:lnTo>
                  <a:pt x="145" y="24"/>
                </a:lnTo>
                <a:lnTo>
                  <a:pt x="249" y="40"/>
                </a:lnTo>
                <a:lnTo>
                  <a:pt x="354" y="57"/>
                </a:lnTo>
                <a:lnTo>
                  <a:pt x="440" y="69"/>
                </a:lnTo>
                <a:lnTo>
                  <a:pt x="528" y="80"/>
                </a:lnTo>
                <a:lnTo>
                  <a:pt x="616" y="88"/>
                </a:lnTo>
                <a:lnTo>
                  <a:pt x="703" y="97"/>
                </a:lnTo>
                <a:lnTo>
                  <a:pt x="729" y="98"/>
                </a:lnTo>
                <a:lnTo>
                  <a:pt x="753" y="99"/>
                </a:lnTo>
                <a:lnTo>
                  <a:pt x="746" y="190"/>
                </a:lnTo>
                <a:lnTo>
                  <a:pt x="740" y="284"/>
                </a:lnTo>
                <a:lnTo>
                  <a:pt x="733" y="376"/>
                </a:lnTo>
                <a:lnTo>
                  <a:pt x="725" y="466"/>
                </a:lnTo>
                <a:lnTo>
                  <a:pt x="606" y="455"/>
                </a:lnTo>
                <a:lnTo>
                  <a:pt x="486" y="444"/>
                </a:lnTo>
                <a:lnTo>
                  <a:pt x="368" y="430"/>
                </a:lnTo>
                <a:lnTo>
                  <a:pt x="335" y="424"/>
                </a:lnTo>
                <a:lnTo>
                  <a:pt x="302" y="419"/>
                </a:lnTo>
                <a:lnTo>
                  <a:pt x="270" y="418"/>
                </a:lnTo>
                <a:lnTo>
                  <a:pt x="265" y="425"/>
                </a:lnTo>
                <a:lnTo>
                  <a:pt x="263" y="435"/>
                </a:lnTo>
                <a:lnTo>
                  <a:pt x="262" y="446"/>
                </a:lnTo>
                <a:lnTo>
                  <a:pt x="261" y="458"/>
                </a:lnTo>
                <a:lnTo>
                  <a:pt x="256" y="455"/>
                </a:lnTo>
                <a:lnTo>
                  <a:pt x="254" y="452"/>
                </a:lnTo>
                <a:lnTo>
                  <a:pt x="252" y="446"/>
                </a:lnTo>
                <a:lnTo>
                  <a:pt x="250" y="441"/>
                </a:lnTo>
                <a:lnTo>
                  <a:pt x="247" y="438"/>
                </a:lnTo>
                <a:lnTo>
                  <a:pt x="241" y="438"/>
                </a:lnTo>
                <a:lnTo>
                  <a:pt x="237" y="440"/>
                </a:lnTo>
                <a:lnTo>
                  <a:pt x="235" y="444"/>
                </a:lnTo>
                <a:lnTo>
                  <a:pt x="233" y="448"/>
                </a:lnTo>
                <a:lnTo>
                  <a:pt x="230" y="451"/>
                </a:lnTo>
                <a:lnTo>
                  <a:pt x="224" y="452"/>
                </a:lnTo>
                <a:lnTo>
                  <a:pt x="206" y="446"/>
                </a:lnTo>
                <a:lnTo>
                  <a:pt x="188" y="444"/>
                </a:lnTo>
                <a:lnTo>
                  <a:pt x="185" y="444"/>
                </a:lnTo>
                <a:lnTo>
                  <a:pt x="181" y="445"/>
                </a:lnTo>
                <a:lnTo>
                  <a:pt x="179" y="447"/>
                </a:lnTo>
                <a:lnTo>
                  <a:pt x="177" y="448"/>
                </a:lnTo>
                <a:lnTo>
                  <a:pt x="173" y="449"/>
                </a:lnTo>
                <a:lnTo>
                  <a:pt x="170" y="449"/>
                </a:lnTo>
                <a:lnTo>
                  <a:pt x="165" y="447"/>
                </a:lnTo>
                <a:lnTo>
                  <a:pt x="162" y="446"/>
                </a:lnTo>
                <a:lnTo>
                  <a:pt x="157" y="446"/>
                </a:lnTo>
                <a:lnTo>
                  <a:pt x="150" y="447"/>
                </a:lnTo>
                <a:lnTo>
                  <a:pt x="144" y="449"/>
                </a:lnTo>
                <a:lnTo>
                  <a:pt x="137" y="452"/>
                </a:lnTo>
                <a:lnTo>
                  <a:pt x="136" y="444"/>
                </a:lnTo>
                <a:lnTo>
                  <a:pt x="135" y="434"/>
                </a:lnTo>
                <a:lnTo>
                  <a:pt x="132" y="425"/>
                </a:lnTo>
                <a:lnTo>
                  <a:pt x="130" y="417"/>
                </a:lnTo>
                <a:lnTo>
                  <a:pt x="124" y="410"/>
                </a:lnTo>
                <a:lnTo>
                  <a:pt x="115" y="406"/>
                </a:lnTo>
                <a:lnTo>
                  <a:pt x="113" y="403"/>
                </a:lnTo>
                <a:lnTo>
                  <a:pt x="113" y="398"/>
                </a:lnTo>
                <a:lnTo>
                  <a:pt x="115" y="393"/>
                </a:lnTo>
                <a:lnTo>
                  <a:pt x="115" y="388"/>
                </a:lnTo>
                <a:lnTo>
                  <a:pt x="113" y="379"/>
                </a:lnTo>
                <a:lnTo>
                  <a:pt x="108" y="372"/>
                </a:lnTo>
                <a:lnTo>
                  <a:pt x="103" y="364"/>
                </a:lnTo>
                <a:lnTo>
                  <a:pt x="101" y="343"/>
                </a:lnTo>
                <a:lnTo>
                  <a:pt x="100" y="332"/>
                </a:lnTo>
                <a:lnTo>
                  <a:pt x="95" y="322"/>
                </a:lnTo>
                <a:lnTo>
                  <a:pt x="88" y="323"/>
                </a:lnTo>
                <a:lnTo>
                  <a:pt x="82" y="327"/>
                </a:lnTo>
                <a:lnTo>
                  <a:pt x="77" y="332"/>
                </a:lnTo>
                <a:lnTo>
                  <a:pt x="72" y="334"/>
                </a:lnTo>
                <a:lnTo>
                  <a:pt x="67" y="334"/>
                </a:lnTo>
                <a:lnTo>
                  <a:pt x="60" y="332"/>
                </a:lnTo>
                <a:lnTo>
                  <a:pt x="53" y="328"/>
                </a:lnTo>
                <a:lnTo>
                  <a:pt x="52" y="326"/>
                </a:lnTo>
                <a:lnTo>
                  <a:pt x="52" y="323"/>
                </a:lnTo>
                <a:lnTo>
                  <a:pt x="53" y="321"/>
                </a:lnTo>
                <a:lnTo>
                  <a:pt x="53" y="320"/>
                </a:lnTo>
                <a:lnTo>
                  <a:pt x="56" y="319"/>
                </a:lnTo>
                <a:lnTo>
                  <a:pt x="57" y="318"/>
                </a:lnTo>
                <a:lnTo>
                  <a:pt x="58" y="315"/>
                </a:lnTo>
                <a:lnTo>
                  <a:pt x="58" y="313"/>
                </a:lnTo>
                <a:lnTo>
                  <a:pt x="57" y="312"/>
                </a:lnTo>
                <a:lnTo>
                  <a:pt x="57" y="311"/>
                </a:lnTo>
                <a:lnTo>
                  <a:pt x="56" y="311"/>
                </a:lnTo>
                <a:lnTo>
                  <a:pt x="58" y="308"/>
                </a:lnTo>
                <a:lnTo>
                  <a:pt x="59" y="306"/>
                </a:lnTo>
                <a:lnTo>
                  <a:pt x="61" y="305"/>
                </a:lnTo>
                <a:lnTo>
                  <a:pt x="63" y="305"/>
                </a:lnTo>
                <a:lnTo>
                  <a:pt x="67" y="300"/>
                </a:lnTo>
                <a:lnTo>
                  <a:pt x="66" y="285"/>
                </a:lnTo>
                <a:lnTo>
                  <a:pt x="68" y="271"/>
                </a:lnTo>
                <a:lnTo>
                  <a:pt x="73" y="258"/>
                </a:lnTo>
                <a:lnTo>
                  <a:pt x="79" y="245"/>
                </a:lnTo>
                <a:lnTo>
                  <a:pt x="84" y="232"/>
                </a:lnTo>
                <a:lnTo>
                  <a:pt x="82" y="229"/>
                </a:lnTo>
                <a:lnTo>
                  <a:pt x="78" y="227"/>
                </a:lnTo>
                <a:lnTo>
                  <a:pt x="73" y="227"/>
                </a:lnTo>
                <a:lnTo>
                  <a:pt x="67" y="225"/>
                </a:lnTo>
                <a:lnTo>
                  <a:pt x="64" y="223"/>
                </a:lnTo>
                <a:lnTo>
                  <a:pt x="67" y="220"/>
                </a:lnTo>
                <a:lnTo>
                  <a:pt x="59" y="220"/>
                </a:lnTo>
                <a:lnTo>
                  <a:pt x="58" y="218"/>
                </a:lnTo>
                <a:lnTo>
                  <a:pt x="57" y="216"/>
                </a:lnTo>
                <a:lnTo>
                  <a:pt x="57" y="211"/>
                </a:lnTo>
                <a:lnTo>
                  <a:pt x="54" y="207"/>
                </a:lnTo>
                <a:lnTo>
                  <a:pt x="53" y="206"/>
                </a:lnTo>
                <a:lnTo>
                  <a:pt x="52" y="206"/>
                </a:lnTo>
                <a:lnTo>
                  <a:pt x="52" y="203"/>
                </a:lnTo>
                <a:lnTo>
                  <a:pt x="53" y="201"/>
                </a:lnTo>
                <a:lnTo>
                  <a:pt x="53" y="200"/>
                </a:lnTo>
                <a:lnTo>
                  <a:pt x="52" y="197"/>
                </a:lnTo>
                <a:lnTo>
                  <a:pt x="50" y="196"/>
                </a:lnTo>
                <a:lnTo>
                  <a:pt x="49" y="194"/>
                </a:lnTo>
                <a:lnTo>
                  <a:pt x="47" y="193"/>
                </a:lnTo>
                <a:lnTo>
                  <a:pt x="34" y="167"/>
                </a:lnTo>
                <a:lnTo>
                  <a:pt x="31" y="164"/>
                </a:lnTo>
                <a:lnTo>
                  <a:pt x="24" y="159"/>
                </a:lnTo>
                <a:lnTo>
                  <a:pt x="22" y="155"/>
                </a:lnTo>
                <a:lnTo>
                  <a:pt x="21" y="153"/>
                </a:lnTo>
                <a:lnTo>
                  <a:pt x="21" y="151"/>
                </a:lnTo>
                <a:lnTo>
                  <a:pt x="20" y="150"/>
                </a:lnTo>
                <a:lnTo>
                  <a:pt x="20" y="147"/>
                </a:lnTo>
                <a:lnTo>
                  <a:pt x="18" y="145"/>
                </a:lnTo>
                <a:lnTo>
                  <a:pt x="16" y="144"/>
                </a:lnTo>
                <a:lnTo>
                  <a:pt x="14" y="139"/>
                </a:lnTo>
                <a:lnTo>
                  <a:pt x="14" y="133"/>
                </a:lnTo>
                <a:lnTo>
                  <a:pt x="15" y="131"/>
                </a:lnTo>
                <a:lnTo>
                  <a:pt x="16" y="130"/>
                </a:lnTo>
                <a:lnTo>
                  <a:pt x="16" y="125"/>
                </a:lnTo>
                <a:lnTo>
                  <a:pt x="13" y="111"/>
                </a:lnTo>
                <a:lnTo>
                  <a:pt x="6" y="99"/>
                </a:lnTo>
                <a:lnTo>
                  <a:pt x="0" y="88"/>
                </a:lnTo>
                <a:lnTo>
                  <a:pt x="6" y="60"/>
                </a:lnTo>
                <a:lnTo>
                  <a:pt x="11" y="31"/>
                </a:lnTo>
                <a:lnTo>
                  <a:pt x="16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3" name="Freeform 39"/>
          <p:cNvSpPr>
            <a:spLocks/>
          </p:cNvSpPr>
          <p:nvPr/>
        </p:nvSpPr>
        <p:spPr bwMode="auto">
          <a:xfrm>
            <a:off x="2875088" y="2460859"/>
            <a:ext cx="806695" cy="660715"/>
          </a:xfrm>
          <a:custGeom>
            <a:avLst/>
            <a:gdLst/>
            <a:ahLst/>
            <a:cxnLst>
              <a:cxn ang="0">
                <a:pos x="59" y="0"/>
              </a:cxn>
              <a:cxn ang="0">
                <a:pos x="72" y="2"/>
              </a:cxn>
              <a:cxn ang="0">
                <a:pos x="90" y="4"/>
              </a:cxn>
              <a:cxn ang="0">
                <a:pos x="149" y="11"/>
              </a:cxn>
              <a:cxn ang="0">
                <a:pos x="249" y="25"/>
              </a:cxn>
              <a:cxn ang="0">
                <a:pos x="353" y="35"/>
              </a:cxn>
              <a:cxn ang="0">
                <a:pos x="456" y="45"/>
              </a:cxn>
              <a:cxn ang="0">
                <a:pos x="482" y="47"/>
              </a:cxn>
              <a:cxn ang="0">
                <a:pos x="509" y="48"/>
              </a:cxn>
              <a:cxn ang="0">
                <a:pos x="502" y="139"/>
              </a:cxn>
              <a:cxn ang="0">
                <a:pos x="495" y="233"/>
              </a:cxn>
              <a:cxn ang="0">
                <a:pos x="489" y="326"/>
              </a:cxn>
              <a:cxn ang="0">
                <a:pos x="481" y="417"/>
              </a:cxn>
              <a:cxn ang="0">
                <a:pos x="358" y="408"/>
              </a:cxn>
              <a:cxn ang="0">
                <a:pos x="235" y="395"/>
              </a:cxn>
              <a:cxn ang="0">
                <a:pos x="117" y="381"/>
              </a:cxn>
              <a:cxn ang="0">
                <a:pos x="0" y="363"/>
              </a:cxn>
              <a:cxn ang="0">
                <a:pos x="13" y="276"/>
              </a:cxn>
              <a:cxn ang="0">
                <a:pos x="27" y="184"/>
              </a:cxn>
              <a:cxn ang="0">
                <a:pos x="40" y="90"/>
              </a:cxn>
              <a:cxn ang="0">
                <a:pos x="43" y="69"/>
              </a:cxn>
              <a:cxn ang="0">
                <a:pos x="48" y="48"/>
              </a:cxn>
              <a:cxn ang="0">
                <a:pos x="49" y="35"/>
              </a:cxn>
              <a:cxn ang="0">
                <a:pos x="49" y="21"/>
              </a:cxn>
              <a:cxn ang="0">
                <a:pos x="53" y="10"/>
              </a:cxn>
              <a:cxn ang="0">
                <a:pos x="59" y="0"/>
              </a:cxn>
            </a:cxnLst>
            <a:rect l="0" t="0" r="r" b="b"/>
            <a:pathLst>
              <a:path w="509" h="417">
                <a:moveTo>
                  <a:pt x="59" y="0"/>
                </a:moveTo>
                <a:lnTo>
                  <a:pt x="72" y="2"/>
                </a:lnTo>
                <a:lnTo>
                  <a:pt x="90" y="4"/>
                </a:lnTo>
                <a:lnTo>
                  <a:pt x="149" y="11"/>
                </a:lnTo>
                <a:lnTo>
                  <a:pt x="249" y="25"/>
                </a:lnTo>
                <a:lnTo>
                  <a:pt x="353" y="35"/>
                </a:lnTo>
                <a:lnTo>
                  <a:pt x="456" y="45"/>
                </a:lnTo>
                <a:lnTo>
                  <a:pt x="482" y="47"/>
                </a:lnTo>
                <a:lnTo>
                  <a:pt x="509" y="48"/>
                </a:lnTo>
                <a:lnTo>
                  <a:pt x="502" y="139"/>
                </a:lnTo>
                <a:lnTo>
                  <a:pt x="495" y="233"/>
                </a:lnTo>
                <a:lnTo>
                  <a:pt x="489" y="326"/>
                </a:lnTo>
                <a:lnTo>
                  <a:pt x="481" y="417"/>
                </a:lnTo>
                <a:lnTo>
                  <a:pt x="358" y="408"/>
                </a:lnTo>
                <a:lnTo>
                  <a:pt x="235" y="395"/>
                </a:lnTo>
                <a:lnTo>
                  <a:pt x="117" y="381"/>
                </a:lnTo>
                <a:lnTo>
                  <a:pt x="0" y="363"/>
                </a:lnTo>
                <a:lnTo>
                  <a:pt x="13" y="276"/>
                </a:lnTo>
                <a:lnTo>
                  <a:pt x="27" y="184"/>
                </a:lnTo>
                <a:lnTo>
                  <a:pt x="40" y="90"/>
                </a:lnTo>
                <a:lnTo>
                  <a:pt x="43" y="69"/>
                </a:lnTo>
                <a:lnTo>
                  <a:pt x="48" y="48"/>
                </a:lnTo>
                <a:lnTo>
                  <a:pt x="49" y="35"/>
                </a:lnTo>
                <a:lnTo>
                  <a:pt x="49" y="21"/>
                </a:lnTo>
                <a:lnTo>
                  <a:pt x="53" y="10"/>
                </a:lnTo>
                <a:lnTo>
                  <a:pt x="59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4" name="Freeform 40"/>
          <p:cNvSpPr>
            <a:spLocks/>
          </p:cNvSpPr>
          <p:nvPr/>
        </p:nvSpPr>
        <p:spPr bwMode="auto">
          <a:xfrm>
            <a:off x="3020896" y="3077210"/>
            <a:ext cx="839976" cy="655961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49" y="0"/>
              </a:cxn>
              <a:cxn ang="0">
                <a:pos x="206" y="16"/>
              </a:cxn>
              <a:cxn ang="0">
                <a:pos x="367" y="30"/>
              </a:cxn>
              <a:cxn ang="0">
                <a:pos x="530" y="42"/>
              </a:cxn>
              <a:cxn ang="0">
                <a:pos x="523" y="166"/>
              </a:cxn>
              <a:cxn ang="0">
                <a:pos x="517" y="290"/>
              </a:cxn>
              <a:cxn ang="0">
                <a:pos x="510" y="414"/>
              </a:cxn>
              <a:cxn ang="0">
                <a:pos x="339" y="402"/>
              </a:cxn>
              <a:cxn ang="0">
                <a:pos x="169" y="387"/>
              </a:cxn>
              <a:cxn ang="0">
                <a:pos x="0" y="370"/>
              </a:cxn>
              <a:cxn ang="0">
                <a:pos x="4" y="324"/>
              </a:cxn>
              <a:cxn ang="0">
                <a:pos x="14" y="247"/>
              </a:cxn>
              <a:cxn ang="0">
                <a:pos x="35" y="86"/>
              </a:cxn>
              <a:cxn ang="0">
                <a:pos x="46" y="8"/>
              </a:cxn>
              <a:cxn ang="0">
                <a:pos x="46" y="3"/>
              </a:cxn>
              <a:cxn ang="0">
                <a:pos x="47" y="2"/>
              </a:cxn>
              <a:cxn ang="0">
                <a:pos x="48" y="0"/>
              </a:cxn>
            </a:cxnLst>
            <a:rect l="0" t="0" r="r" b="b"/>
            <a:pathLst>
              <a:path w="530" h="414">
                <a:moveTo>
                  <a:pt x="48" y="0"/>
                </a:moveTo>
                <a:lnTo>
                  <a:pt x="49" y="0"/>
                </a:lnTo>
                <a:lnTo>
                  <a:pt x="206" y="16"/>
                </a:lnTo>
                <a:lnTo>
                  <a:pt x="367" y="30"/>
                </a:lnTo>
                <a:lnTo>
                  <a:pt x="530" y="42"/>
                </a:lnTo>
                <a:lnTo>
                  <a:pt x="523" y="166"/>
                </a:lnTo>
                <a:lnTo>
                  <a:pt x="517" y="290"/>
                </a:lnTo>
                <a:lnTo>
                  <a:pt x="510" y="414"/>
                </a:lnTo>
                <a:lnTo>
                  <a:pt x="339" y="402"/>
                </a:lnTo>
                <a:lnTo>
                  <a:pt x="169" y="387"/>
                </a:lnTo>
                <a:lnTo>
                  <a:pt x="0" y="370"/>
                </a:lnTo>
                <a:lnTo>
                  <a:pt x="4" y="324"/>
                </a:lnTo>
                <a:lnTo>
                  <a:pt x="14" y="247"/>
                </a:lnTo>
                <a:lnTo>
                  <a:pt x="35" y="86"/>
                </a:lnTo>
                <a:lnTo>
                  <a:pt x="46" y="8"/>
                </a:lnTo>
                <a:lnTo>
                  <a:pt x="46" y="3"/>
                </a:lnTo>
                <a:lnTo>
                  <a:pt x="47" y="2"/>
                </a:lnTo>
                <a:lnTo>
                  <a:pt x="4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5" name="Freeform 41"/>
          <p:cNvSpPr>
            <a:spLocks/>
          </p:cNvSpPr>
          <p:nvPr/>
        </p:nvSpPr>
        <p:spPr bwMode="auto">
          <a:xfrm>
            <a:off x="2914709" y="3666624"/>
            <a:ext cx="798770" cy="839757"/>
          </a:xfrm>
          <a:custGeom>
            <a:avLst/>
            <a:gdLst/>
            <a:ahLst/>
            <a:cxnLst>
              <a:cxn ang="0">
                <a:pos x="65" y="0"/>
              </a:cxn>
              <a:cxn ang="0">
                <a:pos x="173" y="12"/>
              </a:cxn>
              <a:cxn ang="0">
                <a:pos x="280" y="23"/>
              </a:cxn>
              <a:cxn ang="0">
                <a:pos x="391" y="33"/>
              </a:cxn>
              <a:cxn ang="0">
                <a:pos x="504" y="40"/>
              </a:cxn>
              <a:cxn ang="0">
                <a:pos x="498" y="90"/>
              </a:cxn>
              <a:cxn ang="0">
                <a:pos x="495" y="144"/>
              </a:cxn>
              <a:cxn ang="0">
                <a:pos x="492" y="197"/>
              </a:cxn>
              <a:cxn ang="0">
                <a:pos x="486" y="302"/>
              </a:cxn>
              <a:cxn ang="0">
                <a:pos x="478" y="406"/>
              </a:cxn>
              <a:cxn ang="0">
                <a:pos x="475" y="456"/>
              </a:cxn>
              <a:cxn ang="0">
                <a:pos x="468" y="505"/>
              </a:cxn>
              <a:cxn ang="0">
                <a:pos x="328" y="493"/>
              </a:cxn>
              <a:cxn ang="0">
                <a:pos x="192" y="482"/>
              </a:cxn>
              <a:cxn ang="0">
                <a:pos x="190" y="485"/>
              </a:cxn>
              <a:cxn ang="0">
                <a:pos x="190" y="490"/>
              </a:cxn>
              <a:cxn ang="0">
                <a:pos x="194" y="499"/>
              </a:cxn>
              <a:cxn ang="0">
                <a:pos x="192" y="502"/>
              </a:cxn>
              <a:cxn ang="0">
                <a:pos x="151" y="497"/>
              </a:cxn>
              <a:cxn ang="0">
                <a:pos x="110" y="493"/>
              </a:cxn>
              <a:cxn ang="0">
                <a:pos x="71" y="488"/>
              </a:cxn>
              <a:cxn ang="0">
                <a:pos x="66" y="497"/>
              </a:cxn>
              <a:cxn ang="0">
                <a:pos x="65" y="509"/>
              </a:cxn>
              <a:cxn ang="0">
                <a:pos x="63" y="520"/>
              </a:cxn>
              <a:cxn ang="0">
                <a:pos x="59" y="530"/>
              </a:cxn>
              <a:cxn ang="0">
                <a:pos x="39" y="527"/>
              </a:cxn>
              <a:cxn ang="0">
                <a:pos x="18" y="525"/>
              </a:cxn>
              <a:cxn ang="0">
                <a:pos x="0" y="521"/>
              </a:cxn>
              <a:cxn ang="0">
                <a:pos x="34" y="261"/>
              </a:cxn>
              <a:cxn ang="0">
                <a:pos x="65" y="0"/>
              </a:cxn>
            </a:cxnLst>
            <a:rect l="0" t="0" r="r" b="b"/>
            <a:pathLst>
              <a:path w="504" h="530">
                <a:moveTo>
                  <a:pt x="65" y="0"/>
                </a:moveTo>
                <a:lnTo>
                  <a:pt x="173" y="12"/>
                </a:lnTo>
                <a:lnTo>
                  <a:pt x="280" y="23"/>
                </a:lnTo>
                <a:lnTo>
                  <a:pt x="391" y="33"/>
                </a:lnTo>
                <a:lnTo>
                  <a:pt x="504" y="40"/>
                </a:lnTo>
                <a:lnTo>
                  <a:pt x="498" y="90"/>
                </a:lnTo>
                <a:lnTo>
                  <a:pt x="495" y="144"/>
                </a:lnTo>
                <a:lnTo>
                  <a:pt x="492" y="197"/>
                </a:lnTo>
                <a:lnTo>
                  <a:pt x="486" y="302"/>
                </a:lnTo>
                <a:lnTo>
                  <a:pt x="478" y="406"/>
                </a:lnTo>
                <a:lnTo>
                  <a:pt x="475" y="456"/>
                </a:lnTo>
                <a:lnTo>
                  <a:pt x="468" y="505"/>
                </a:lnTo>
                <a:lnTo>
                  <a:pt x="328" y="493"/>
                </a:lnTo>
                <a:lnTo>
                  <a:pt x="192" y="482"/>
                </a:lnTo>
                <a:lnTo>
                  <a:pt x="190" y="485"/>
                </a:lnTo>
                <a:lnTo>
                  <a:pt x="190" y="490"/>
                </a:lnTo>
                <a:lnTo>
                  <a:pt x="194" y="499"/>
                </a:lnTo>
                <a:lnTo>
                  <a:pt x="192" y="502"/>
                </a:lnTo>
                <a:lnTo>
                  <a:pt x="151" y="497"/>
                </a:lnTo>
                <a:lnTo>
                  <a:pt x="110" y="493"/>
                </a:lnTo>
                <a:lnTo>
                  <a:pt x="71" y="488"/>
                </a:lnTo>
                <a:lnTo>
                  <a:pt x="66" y="497"/>
                </a:lnTo>
                <a:lnTo>
                  <a:pt x="65" y="509"/>
                </a:lnTo>
                <a:lnTo>
                  <a:pt x="63" y="520"/>
                </a:lnTo>
                <a:lnTo>
                  <a:pt x="59" y="530"/>
                </a:lnTo>
                <a:lnTo>
                  <a:pt x="39" y="527"/>
                </a:lnTo>
                <a:lnTo>
                  <a:pt x="18" y="525"/>
                </a:lnTo>
                <a:lnTo>
                  <a:pt x="0" y="521"/>
                </a:lnTo>
                <a:lnTo>
                  <a:pt x="34" y="261"/>
                </a:lnTo>
                <a:lnTo>
                  <a:pt x="65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6" name="Freeform 42"/>
          <p:cNvSpPr>
            <a:spLocks/>
          </p:cNvSpPr>
          <p:nvPr/>
        </p:nvSpPr>
        <p:spPr bwMode="auto">
          <a:xfrm>
            <a:off x="2233219" y="3577894"/>
            <a:ext cx="781336" cy="914227"/>
          </a:xfrm>
          <a:custGeom>
            <a:avLst/>
            <a:gdLst/>
            <a:ahLst/>
            <a:cxnLst>
              <a:cxn ang="0">
                <a:pos x="211" y="15"/>
              </a:cxn>
              <a:cxn ang="0">
                <a:pos x="317" y="30"/>
              </a:cxn>
              <a:cxn ang="0">
                <a:pos x="493" y="56"/>
              </a:cxn>
              <a:cxn ang="0">
                <a:pos x="425" y="577"/>
              </a:cxn>
              <a:cxn ang="0">
                <a:pos x="270" y="558"/>
              </a:cxn>
              <a:cxn ang="0">
                <a:pos x="270" y="552"/>
              </a:cxn>
              <a:cxn ang="0">
                <a:pos x="252" y="546"/>
              </a:cxn>
              <a:cxn ang="0">
                <a:pos x="246" y="540"/>
              </a:cxn>
              <a:cxn ang="0">
                <a:pos x="231" y="532"/>
              </a:cxn>
              <a:cxn ang="0">
                <a:pos x="211" y="524"/>
              </a:cxn>
              <a:cxn ang="0">
                <a:pos x="214" y="519"/>
              </a:cxn>
              <a:cxn ang="0">
                <a:pos x="212" y="520"/>
              </a:cxn>
              <a:cxn ang="0">
                <a:pos x="209" y="520"/>
              </a:cxn>
              <a:cxn ang="0">
                <a:pos x="169" y="498"/>
              </a:cxn>
              <a:cxn ang="0">
                <a:pos x="135" y="478"/>
              </a:cxn>
              <a:cxn ang="0">
                <a:pos x="138" y="475"/>
              </a:cxn>
              <a:cxn ang="0">
                <a:pos x="136" y="474"/>
              </a:cxn>
              <a:cxn ang="0">
                <a:pos x="131" y="476"/>
              </a:cxn>
              <a:cxn ang="0">
                <a:pos x="124" y="474"/>
              </a:cxn>
              <a:cxn ang="0">
                <a:pos x="126" y="469"/>
              </a:cxn>
              <a:cxn ang="0">
                <a:pos x="119" y="469"/>
              </a:cxn>
              <a:cxn ang="0">
                <a:pos x="108" y="465"/>
              </a:cxn>
              <a:cxn ang="0">
                <a:pos x="98" y="456"/>
              </a:cxn>
              <a:cxn ang="0">
                <a:pos x="90" y="454"/>
              </a:cxn>
              <a:cxn ang="0">
                <a:pos x="54" y="431"/>
              </a:cxn>
              <a:cxn ang="0">
                <a:pos x="49" y="428"/>
              </a:cxn>
              <a:cxn ang="0">
                <a:pos x="49" y="425"/>
              </a:cxn>
              <a:cxn ang="0">
                <a:pos x="44" y="426"/>
              </a:cxn>
              <a:cxn ang="0">
                <a:pos x="26" y="414"/>
              </a:cxn>
              <a:cxn ang="0">
                <a:pos x="0" y="400"/>
              </a:cxn>
              <a:cxn ang="0">
                <a:pos x="6" y="393"/>
              </a:cxn>
              <a:cxn ang="0">
                <a:pos x="8" y="386"/>
              </a:cxn>
              <a:cxn ang="0">
                <a:pos x="14" y="386"/>
              </a:cxn>
              <a:cxn ang="0">
                <a:pos x="23" y="387"/>
              </a:cxn>
              <a:cxn ang="0">
                <a:pos x="27" y="383"/>
              </a:cxn>
              <a:cxn ang="0">
                <a:pos x="30" y="380"/>
              </a:cxn>
              <a:cxn ang="0">
                <a:pos x="33" y="383"/>
              </a:cxn>
              <a:cxn ang="0">
                <a:pos x="36" y="369"/>
              </a:cxn>
              <a:cxn ang="0">
                <a:pos x="42" y="372"/>
              </a:cxn>
              <a:cxn ang="0">
                <a:pos x="23" y="354"/>
              </a:cxn>
              <a:cxn ang="0">
                <a:pos x="21" y="331"/>
              </a:cxn>
              <a:cxn ang="0">
                <a:pos x="28" y="322"/>
              </a:cxn>
              <a:cxn ang="0">
                <a:pos x="36" y="327"/>
              </a:cxn>
              <a:cxn ang="0">
                <a:pos x="32" y="322"/>
              </a:cxn>
              <a:cxn ang="0">
                <a:pos x="42" y="300"/>
              </a:cxn>
              <a:cxn ang="0">
                <a:pos x="48" y="273"/>
              </a:cxn>
              <a:cxn ang="0">
                <a:pos x="68" y="258"/>
              </a:cxn>
              <a:cxn ang="0">
                <a:pos x="82" y="242"/>
              </a:cxn>
              <a:cxn ang="0">
                <a:pos x="71" y="231"/>
              </a:cxn>
              <a:cxn ang="0">
                <a:pos x="62" y="202"/>
              </a:cxn>
              <a:cxn ang="0">
                <a:pos x="57" y="168"/>
              </a:cxn>
              <a:cxn ang="0">
                <a:pos x="65" y="111"/>
              </a:cxn>
              <a:cxn ang="0">
                <a:pos x="75" y="71"/>
              </a:cxn>
              <a:cxn ang="0">
                <a:pos x="93" y="76"/>
              </a:cxn>
              <a:cxn ang="0">
                <a:pos x="96" y="83"/>
              </a:cxn>
              <a:cxn ang="0">
                <a:pos x="101" y="88"/>
              </a:cxn>
              <a:cxn ang="0">
                <a:pos x="107" y="89"/>
              </a:cxn>
              <a:cxn ang="0">
                <a:pos x="115" y="76"/>
              </a:cxn>
              <a:cxn ang="0">
                <a:pos x="124" y="54"/>
              </a:cxn>
              <a:cxn ang="0">
                <a:pos x="132" y="0"/>
              </a:cxn>
            </a:cxnLst>
            <a:rect l="0" t="0" r="r" b="b"/>
            <a:pathLst>
              <a:path w="493" h="577">
                <a:moveTo>
                  <a:pt x="132" y="0"/>
                </a:moveTo>
                <a:lnTo>
                  <a:pt x="171" y="7"/>
                </a:lnTo>
                <a:lnTo>
                  <a:pt x="211" y="15"/>
                </a:lnTo>
                <a:lnTo>
                  <a:pt x="250" y="22"/>
                </a:lnTo>
                <a:lnTo>
                  <a:pt x="264" y="22"/>
                </a:lnTo>
                <a:lnTo>
                  <a:pt x="317" y="30"/>
                </a:lnTo>
                <a:lnTo>
                  <a:pt x="375" y="39"/>
                </a:lnTo>
                <a:lnTo>
                  <a:pt x="434" y="48"/>
                </a:lnTo>
                <a:lnTo>
                  <a:pt x="493" y="56"/>
                </a:lnTo>
                <a:lnTo>
                  <a:pt x="469" y="230"/>
                </a:lnTo>
                <a:lnTo>
                  <a:pt x="448" y="405"/>
                </a:lnTo>
                <a:lnTo>
                  <a:pt x="425" y="577"/>
                </a:lnTo>
                <a:lnTo>
                  <a:pt x="373" y="570"/>
                </a:lnTo>
                <a:lnTo>
                  <a:pt x="323" y="563"/>
                </a:lnTo>
                <a:lnTo>
                  <a:pt x="270" y="558"/>
                </a:lnTo>
                <a:lnTo>
                  <a:pt x="269" y="556"/>
                </a:lnTo>
                <a:lnTo>
                  <a:pt x="269" y="552"/>
                </a:lnTo>
                <a:lnTo>
                  <a:pt x="270" y="552"/>
                </a:lnTo>
                <a:lnTo>
                  <a:pt x="267" y="551"/>
                </a:lnTo>
                <a:lnTo>
                  <a:pt x="261" y="551"/>
                </a:lnTo>
                <a:lnTo>
                  <a:pt x="252" y="546"/>
                </a:lnTo>
                <a:lnTo>
                  <a:pt x="249" y="542"/>
                </a:lnTo>
                <a:lnTo>
                  <a:pt x="250" y="538"/>
                </a:lnTo>
                <a:lnTo>
                  <a:pt x="246" y="540"/>
                </a:lnTo>
                <a:lnTo>
                  <a:pt x="241" y="539"/>
                </a:lnTo>
                <a:lnTo>
                  <a:pt x="235" y="535"/>
                </a:lnTo>
                <a:lnTo>
                  <a:pt x="231" y="532"/>
                </a:lnTo>
                <a:lnTo>
                  <a:pt x="224" y="530"/>
                </a:lnTo>
                <a:lnTo>
                  <a:pt x="216" y="526"/>
                </a:lnTo>
                <a:lnTo>
                  <a:pt x="211" y="524"/>
                </a:lnTo>
                <a:lnTo>
                  <a:pt x="213" y="521"/>
                </a:lnTo>
                <a:lnTo>
                  <a:pt x="213" y="520"/>
                </a:lnTo>
                <a:lnTo>
                  <a:pt x="214" y="519"/>
                </a:lnTo>
                <a:lnTo>
                  <a:pt x="213" y="518"/>
                </a:lnTo>
                <a:lnTo>
                  <a:pt x="212" y="518"/>
                </a:lnTo>
                <a:lnTo>
                  <a:pt x="212" y="520"/>
                </a:lnTo>
                <a:lnTo>
                  <a:pt x="211" y="521"/>
                </a:lnTo>
                <a:lnTo>
                  <a:pt x="210" y="521"/>
                </a:lnTo>
                <a:lnTo>
                  <a:pt x="209" y="520"/>
                </a:lnTo>
                <a:lnTo>
                  <a:pt x="209" y="518"/>
                </a:lnTo>
                <a:lnTo>
                  <a:pt x="188" y="509"/>
                </a:lnTo>
                <a:lnTo>
                  <a:pt x="169" y="498"/>
                </a:lnTo>
                <a:lnTo>
                  <a:pt x="154" y="490"/>
                </a:lnTo>
                <a:lnTo>
                  <a:pt x="141" y="478"/>
                </a:lnTo>
                <a:lnTo>
                  <a:pt x="135" y="478"/>
                </a:lnTo>
                <a:lnTo>
                  <a:pt x="135" y="476"/>
                </a:lnTo>
                <a:lnTo>
                  <a:pt x="136" y="476"/>
                </a:lnTo>
                <a:lnTo>
                  <a:pt x="138" y="475"/>
                </a:lnTo>
                <a:lnTo>
                  <a:pt x="139" y="475"/>
                </a:lnTo>
                <a:lnTo>
                  <a:pt x="138" y="474"/>
                </a:lnTo>
                <a:lnTo>
                  <a:pt x="136" y="474"/>
                </a:lnTo>
                <a:lnTo>
                  <a:pt x="135" y="475"/>
                </a:lnTo>
                <a:lnTo>
                  <a:pt x="133" y="475"/>
                </a:lnTo>
                <a:lnTo>
                  <a:pt x="131" y="476"/>
                </a:lnTo>
                <a:lnTo>
                  <a:pt x="127" y="476"/>
                </a:lnTo>
                <a:lnTo>
                  <a:pt x="125" y="475"/>
                </a:lnTo>
                <a:lnTo>
                  <a:pt x="124" y="474"/>
                </a:lnTo>
                <a:lnTo>
                  <a:pt x="124" y="472"/>
                </a:lnTo>
                <a:lnTo>
                  <a:pt x="125" y="471"/>
                </a:lnTo>
                <a:lnTo>
                  <a:pt x="126" y="469"/>
                </a:lnTo>
                <a:lnTo>
                  <a:pt x="126" y="468"/>
                </a:lnTo>
                <a:lnTo>
                  <a:pt x="121" y="468"/>
                </a:lnTo>
                <a:lnTo>
                  <a:pt x="119" y="469"/>
                </a:lnTo>
                <a:lnTo>
                  <a:pt x="115" y="469"/>
                </a:lnTo>
                <a:lnTo>
                  <a:pt x="112" y="468"/>
                </a:lnTo>
                <a:lnTo>
                  <a:pt x="108" y="465"/>
                </a:lnTo>
                <a:lnTo>
                  <a:pt x="105" y="462"/>
                </a:lnTo>
                <a:lnTo>
                  <a:pt x="101" y="460"/>
                </a:lnTo>
                <a:lnTo>
                  <a:pt x="98" y="456"/>
                </a:lnTo>
                <a:lnTo>
                  <a:pt x="96" y="455"/>
                </a:lnTo>
                <a:lnTo>
                  <a:pt x="92" y="455"/>
                </a:lnTo>
                <a:lnTo>
                  <a:pt x="90" y="454"/>
                </a:lnTo>
                <a:lnTo>
                  <a:pt x="78" y="447"/>
                </a:lnTo>
                <a:lnTo>
                  <a:pt x="65" y="440"/>
                </a:lnTo>
                <a:lnTo>
                  <a:pt x="54" y="431"/>
                </a:lnTo>
                <a:lnTo>
                  <a:pt x="48" y="431"/>
                </a:lnTo>
                <a:lnTo>
                  <a:pt x="48" y="428"/>
                </a:lnTo>
                <a:lnTo>
                  <a:pt x="49" y="428"/>
                </a:lnTo>
                <a:lnTo>
                  <a:pt x="50" y="427"/>
                </a:lnTo>
                <a:lnTo>
                  <a:pt x="51" y="427"/>
                </a:lnTo>
                <a:lnTo>
                  <a:pt x="49" y="425"/>
                </a:lnTo>
                <a:lnTo>
                  <a:pt x="48" y="426"/>
                </a:lnTo>
                <a:lnTo>
                  <a:pt x="48" y="428"/>
                </a:lnTo>
                <a:lnTo>
                  <a:pt x="44" y="426"/>
                </a:lnTo>
                <a:lnTo>
                  <a:pt x="37" y="422"/>
                </a:lnTo>
                <a:lnTo>
                  <a:pt x="30" y="418"/>
                </a:lnTo>
                <a:lnTo>
                  <a:pt x="26" y="414"/>
                </a:lnTo>
                <a:lnTo>
                  <a:pt x="16" y="410"/>
                </a:lnTo>
                <a:lnTo>
                  <a:pt x="8" y="406"/>
                </a:lnTo>
                <a:lnTo>
                  <a:pt x="0" y="400"/>
                </a:lnTo>
                <a:lnTo>
                  <a:pt x="2" y="396"/>
                </a:lnTo>
                <a:lnTo>
                  <a:pt x="4" y="394"/>
                </a:lnTo>
                <a:lnTo>
                  <a:pt x="6" y="393"/>
                </a:lnTo>
                <a:lnTo>
                  <a:pt x="7" y="391"/>
                </a:lnTo>
                <a:lnTo>
                  <a:pt x="8" y="390"/>
                </a:lnTo>
                <a:lnTo>
                  <a:pt x="8" y="386"/>
                </a:lnTo>
                <a:lnTo>
                  <a:pt x="9" y="385"/>
                </a:lnTo>
                <a:lnTo>
                  <a:pt x="12" y="385"/>
                </a:lnTo>
                <a:lnTo>
                  <a:pt x="14" y="386"/>
                </a:lnTo>
                <a:lnTo>
                  <a:pt x="18" y="386"/>
                </a:lnTo>
                <a:lnTo>
                  <a:pt x="21" y="387"/>
                </a:lnTo>
                <a:lnTo>
                  <a:pt x="23" y="387"/>
                </a:lnTo>
                <a:lnTo>
                  <a:pt x="26" y="386"/>
                </a:lnTo>
                <a:lnTo>
                  <a:pt x="26" y="384"/>
                </a:lnTo>
                <a:lnTo>
                  <a:pt x="27" y="383"/>
                </a:lnTo>
                <a:lnTo>
                  <a:pt x="27" y="382"/>
                </a:lnTo>
                <a:lnTo>
                  <a:pt x="28" y="380"/>
                </a:lnTo>
                <a:lnTo>
                  <a:pt x="30" y="380"/>
                </a:lnTo>
                <a:lnTo>
                  <a:pt x="30" y="386"/>
                </a:lnTo>
                <a:lnTo>
                  <a:pt x="32" y="385"/>
                </a:lnTo>
                <a:lnTo>
                  <a:pt x="33" y="383"/>
                </a:lnTo>
                <a:lnTo>
                  <a:pt x="33" y="370"/>
                </a:lnTo>
                <a:lnTo>
                  <a:pt x="34" y="369"/>
                </a:lnTo>
                <a:lnTo>
                  <a:pt x="36" y="369"/>
                </a:lnTo>
                <a:lnTo>
                  <a:pt x="39" y="370"/>
                </a:lnTo>
                <a:lnTo>
                  <a:pt x="40" y="371"/>
                </a:lnTo>
                <a:lnTo>
                  <a:pt x="42" y="372"/>
                </a:lnTo>
                <a:lnTo>
                  <a:pt x="37" y="365"/>
                </a:lnTo>
                <a:lnTo>
                  <a:pt x="30" y="361"/>
                </a:lnTo>
                <a:lnTo>
                  <a:pt x="23" y="354"/>
                </a:lnTo>
                <a:lnTo>
                  <a:pt x="20" y="352"/>
                </a:lnTo>
                <a:lnTo>
                  <a:pt x="21" y="344"/>
                </a:lnTo>
                <a:lnTo>
                  <a:pt x="21" y="331"/>
                </a:lnTo>
                <a:lnTo>
                  <a:pt x="22" y="324"/>
                </a:lnTo>
                <a:lnTo>
                  <a:pt x="23" y="322"/>
                </a:lnTo>
                <a:lnTo>
                  <a:pt x="28" y="322"/>
                </a:lnTo>
                <a:lnTo>
                  <a:pt x="33" y="324"/>
                </a:lnTo>
                <a:lnTo>
                  <a:pt x="35" y="327"/>
                </a:lnTo>
                <a:lnTo>
                  <a:pt x="36" y="327"/>
                </a:lnTo>
                <a:lnTo>
                  <a:pt x="36" y="326"/>
                </a:lnTo>
                <a:lnTo>
                  <a:pt x="34" y="323"/>
                </a:lnTo>
                <a:lnTo>
                  <a:pt x="32" y="322"/>
                </a:lnTo>
                <a:lnTo>
                  <a:pt x="30" y="321"/>
                </a:lnTo>
                <a:lnTo>
                  <a:pt x="32" y="317"/>
                </a:lnTo>
                <a:lnTo>
                  <a:pt x="42" y="300"/>
                </a:lnTo>
                <a:lnTo>
                  <a:pt x="44" y="295"/>
                </a:lnTo>
                <a:lnTo>
                  <a:pt x="47" y="279"/>
                </a:lnTo>
                <a:lnTo>
                  <a:pt x="48" y="273"/>
                </a:lnTo>
                <a:lnTo>
                  <a:pt x="54" y="266"/>
                </a:lnTo>
                <a:lnTo>
                  <a:pt x="61" y="261"/>
                </a:lnTo>
                <a:lnTo>
                  <a:pt x="68" y="258"/>
                </a:lnTo>
                <a:lnTo>
                  <a:pt x="75" y="253"/>
                </a:lnTo>
                <a:lnTo>
                  <a:pt x="82" y="245"/>
                </a:lnTo>
                <a:lnTo>
                  <a:pt x="82" y="242"/>
                </a:lnTo>
                <a:lnTo>
                  <a:pt x="79" y="238"/>
                </a:lnTo>
                <a:lnTo>
                  <a:pt x="78" y="236"/>
                </a:lnTo>
                <a:lnTo>
                  <a:pt x="71" y="231"/>
                </a:lnTo>
                <a:lnTo>
                  <a:pt x="68" y="228"/>
                </a:lnTo>
                <a:lnTo>
                  <a:pt x="65" y="214"/>
                </a:lnTo>
                <a:lnTo>
                  <a:pt x="62" y="202"/>
                </a:lnTo>
                <a:lnTo>
                  <a:pt x="58" y="189"/>
                </a:lnTo>
                <a:lnTo>
                  <a:pt x="56" y="179"/>
                </a:lnTo>
                <a:lnTo>
                  <a:pt x="57" y="168"/>
                </a:lnTo>
                <a:lnTo>
                  <a:pt x="64" y="158"/>
                </a:lnTo>
                <a:lnTo>
                  <a:pt x="64" y="134"/>
                </a:lnTo>
                <a:lnTo>
                  <a:pt x="65" y="111"/>
                </a:lnTo>
                <a:lnTo>
                  <a:pt x="66" y="91"/>
                </a:lnTo>
                <a:lnTo>
                  <a:pt x="68" y="74"/>
                </a:lnTo>
                <a:lnTo>
                  <a:pt x="75" y="71"/>
                </a:lnTo>
                <a:lnTo>
                  <a:pt x="80" y="72"/>
                </a:lnTo>
                <a:lnTo>
                  <a:pt x="85" y="75"/>
                </a:lnTo>
                <a:lnTo>
                  <a:pt x="93" y="76"/>
                </a:lnTo>
                <a:lnTo>
                  <a:pt x="94" y="77"/>
                </a:lnTo>
                <a:lnTo>
                  <a:pt x="94" y="81"/>
                </a:lnTo>
                <a:lnTo>
                  <a:pt x="96" y="83"/>
                </a:lnTo>
                <a:lnTo>
                  <a:pt x="96" y="86"/>
                </a:lnTo>
                <a:lnTo>
                  <a:pt x="97" y="88"/>
                </a:lnTo>
                <a:lnTo>
                  <a:pt x="101" y="88"/>
                </a:lnTo>
                <a:lnTo>
                  <a:pt x="104" y="89"/>
                </a:lnTo>
                <a:lnTo>
                  <a:pt x="105" y="90"/>
                </a:lnTo>
                <a:lnTo>
                  <a:pt x="107" y="89"/>
                </a:lnTo>
                <a:lnTo>
                  <a:pt x="108" y="88"/>
                </a:lnTo>
                <a:lnTo>
                  <a:pt x="113" y="78"/>
                </a:lnTo>
                <a:lnTo>
                  <a:pt x="115" y="76"/>
                </a:lnTo>
                <a:lnTo>
                  <a:pt x="119" y="71"/>
                </a:lnTo>
                <a:lnTo>
                  <a:pt x="121" y="64"/>
                </a:lnTo>
                <a:lnTo>
                  <a:pt x="124" y="54"/>
                </a:lnTo>
                <a:lnTo>
                  <a:pt x="126" y="37"/>
                </a:lnTo>
                <a:lnTo>
                  <a:pt x="129" y="18"/>
                </a:lnTo>
                <a:lnTo>
                  <a:pt x="132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" name="Freeform 43"/>
          <p:cNvSpPr>
            <a:spLocks/>
          </p:cNvSpPr>
          <p:nvPr/>
        </p:nvSpPr>
        <p:spPr bwMode="auto">
          <a:xfrm>
            <a:off x="1837004" y="2711201"/>
            <a:ext cx="730621" cy="1134464"/>
          </a:xfrm>
          <a:custGeom>
            <a:avLst/>
            <a:gdLst/>
            <a:ahLst/>
            <a:cxnLst>
              <a:cxn ang="0">
                <a:pos x="194" y="30"/>
              </a:cxn>
              <a:cxn ang="0">
                <a:pos x="461" y="84"/>
              </a:cxn>
              <a:cxn ang="0">
                <a:pos x="420" y="313"/>
              </a:cxn>
              <a:cxn ang="0">
                <a:pos x="390" y="479"/>
              </a:cxn>
              <a:cxn ang="0">
                <a:pos x="376" y="558"/>
              </a:cxn>
              <a:cxn ang="0">
                <a:pos x="368" y="609"/>
              </a:cxn>
              <a:cxn ang="0">
                <a:pos x="357" y="631"/>
              </a:cxn>
              <a:cxn ang="0">
                <a:pos x="349" y="629"/>
              </a:cxn>
              <a:cxn ang="0">
                <a:pos x="340" y="617"/>
              </a:cxn>
              <a:cxn ang="0">
                <a:pos x="318" y="617"/>
              </a:cxn>
              <a:cxn ang="0">
                <a:pos x="312" y="622"/>
              </a:cxn>
              <a:cxn ang="0">
                <a:pos x="310" y="673"/>
              </a:cxn>
              <a:cxn ang="0">
                <a:pos x="312" y="691"/>
              </a:cxn>
              <a:cxn ang="0">
                <a:pos x="310" y="703"/>
              </a:cxn>
              <a:cxn ang="0">
                <a:pos x="306" y="707"/>
              </a:cxn>
              <a:cxn ang="0">
                <a:pos x="303" y="710"/>
              </a:cxn>
              <a:cxn ang="0">
                <a:pos x="304" y="716"/>
              </a:cxn>
              <a:cxn ang="0">
                <a:pos x="229" y="609"/>
              </a:cxn>
              <a:cxn ang="0">
                <a:pos x="151" y="493"/>
              </a:cxn>
              <a:cxn ang="0">
                <a:pos x="95" y="414"/>
              </a:cxn>
              <a:cxn ang="0">
                <a:pos x="72" y="379"/>
              </a:cxn>
              <a:cxn ang="0">
                <a:pos x="63" y="365"/>
              </a:cxn>
              <a:cxn ang="0">
                <a:pos x="59" y="362"/>
              </a:cxn>
              <a:cxn ang="0">
                <a:pos x="57" y="358"/>
              </a:cxn>
              <a:cxn ang="0">
                <a:pos x="56" y="352"/>
              </a:cxn>
              <a:cxn ang="0">
                <a:pos x="50" y="346"/>
              </a:cxn>
              <a:cxn ang="0">
                <a:pos x="43" y="338"/>
              </a:cxn>
              <a:cxn ang="0">
                <a:pos x="42" y="332"/>
              </a:cxn>
              <a:cxn ang="0">
                <a:pos x="25" y="311"/>
              </a:cxn>
              <a:cxn ang="0">
                <a:pos x="9" y="288"/>
              </a:cxn>
              <a:cxn ang="0">
                <a:pos x="1" y="273"/>
              </a:cxn>
              <a:cxn ang="0">
                <a:pos x="2" y="251"/>
              </a:cxn>
              <a:cxn ang="0">
                <a:pos x="6" y="241"/>
              </a:cxn>
              <a:cxn ang="0">
                <a:pos x="10" y="217"/>
              </a:cxn>
              <a:cxn ang="0">
                <a:pos x="30" y="133"/>
              </a:cxn>
              <a:cxn ang="0">
                <a:pos x="64" y="0"/>
              </a:cxn>
            </a:cxnLst>
            <a:rect l="0" t="0" r="r" b="b"/>
            <a:pathLst>
              <a:path w="461" h="716">
                <a:moveTo>
                  <a:pt x="64" y="0"/>
                </a:moveTo>
                <a:lnTo>
                  <a:pt x="194" y="30"/>
                </a:lnTo>
                <a:lnTo>
                  <a:pt x="327" y="58"/>
                </a:lnTo>
                <a:lnTo>
                  <a:pt x="461" y="84"/>
                </a:lnTo>
                <a:lnTo>
                  <a:pt x="440" y="197"/>
                </a:lnTo>
                <a:lnTo>
                  <a:pt x="420" y="313"/>
                </a:lnTo>
                <a:lnTo>
                  <a:pt x="399" y="426"/>
                </a:lnTo>
                <a:lnTo>
                  <a:pt x="390" y="479"/>
                </a:lnTo>
                <a:lnTo>
                  <a:pt x="382" y="533"/>
                </a:lnTo>
                <a:lnTo>
                  <a:pt x="376" y="558"/>
                </a:lnTo>
                <a:lnTo>
                  <a:pt x="369" y="596"/>
                </a:lnTo>
                <a:lnTo>
                  <a:pt x="368" y="609"/>
                </a:lnTo>
                <a:lnTo>
                  <a:pt x="364" y="621"/>
                </a:lnTo>
                <a:lnTo>
                  <a:pt x="357" y="631"/>
                </a:lnTo>
                <a:lnTo>
                  <a:pt x="354" y="631"/>
                </a:lnTo>
                <a:lnTo>
                  <a:pt x="349" y="629"/>
                </a:lnTo>
                <a:lnTo>
                  <a:pt x="344" y="619"/>
                </a:lnTo>
                <a:lnTo>
                  <a:pt x="340" y="617"/>
                </a:lnTo>
                <a:lnTo>
                  <a:pt x="322" y="614"/>
                </a:lnTo>
                <a:lnTo>
                  <a:pt x="318" y="617"/>
                </a:lnTo>
                <a:lnTo>
                  <a:pt x="313" y="619"/>
                </a:lnTo>
                <a:lnTo>
                  <a:pt x="312" y="622"/>
                </a:lnTo>
                <a:lnTo>
                  <a:pt x="312" y="643"/>
                </a:lnTo>
                <a:lnTo>
                  <a:pt x="310" y="673"/>
                </a:lnTo>
                <a:lnTo>
                  <a:pt x="310" y="682"/>
                </a:lnTo>
                <a:lnTo>
                  <a:pt x="312" y="691"/>
                </a:lnTo>
                <a:lnTo>
                  <a:pt x="312" y="699"/>
                </a:lnTo>
                <a:lnTo>
                  <a:pt x="310" y="703"/>
                </a:lnTo>
                <a:lnTo>
                  <a:pt x="307" y="705"/>
                </a:lnTo>
                <a:lnTo>
                  <a:pt x="306" y="707"/>
                </a:lnTo>
                <a:lnTo>
                  <a:pt x="304" y="708"/>
                </a:lnTo>
                <a:lnTo>
                  <a:pt x="303" y="710"/>
                </a:lnTo>
                <a:lnTo>
                  <a:pt x="303" y="713"/>
                </a:lnTo>
                <a:lnTo>
                  <a:pt x="304" y="716"/>
                </a:lnTo>
                <a:lnTo>
                  <a:pt x="268" y="665"/>
                </a:lnTo>
                <a:lnTo>
                  <a:pt x="229" y="609"/>
                </a:lnTo>
                <a:lnTo>
                  <a:pt x="191" y="552"/>
                </a:lnTo>
                <a:lnTo>
                  <a:pt x="151" y="493"/>
                </a:lnTo>
                <a:lnTo>
                  <a:pt x="112" y="436"/>
                </a:lnTo>
                <a:lnTo>
                  <a:pt x="95" y="414"/>
                </a:lnTo>
                <a:lnTo>
                  <a:pt x="78" y="388"/>
                </a:lnTo>
                <a:lnTo>
                  <a:pt x="72" y="379"/>
                </a:lnTo>
                <a:lnTo>
                  <a:pt x="64" y="366"/>
                </a:lnTo>
                <a:lnTo>
                  <a:pt x="63" y="365"/>
                </a:lnTo>
                <a:lnTo>
                  <a:pt x="60" y="364"/>
                </a:lnTo>
                <a:lnTo>
                  <a:pt x="59" y="362"/>
                </a:lnTo>
                <a:lnTo>
                  <a:pt x="58" y="360"/>
                </a:lnTo>
                <a:lnTo>
                  <a:pt x="57" y="358"/>
                </a:lnTo>
                <a:lnTo>
                  <a:pt x="57" y="355"/>
                </a:lnTo>
                <a:lnTo>
                  <a:pt x="56" y="352"/>
                </a:lnTo>
                <a:lnTo>
                  <a:pt x="53" y="349"/>
                </a:lnTo>
                <a:lnTo>
                  <a:pt x="50" y="346"/>
                </a:lnTo>
                <a:lnTo>
                  <a:pt x="44" y="341"/>
                </a:lnTo>
                <a:lnTo>
                  <a:pt x="43" y="338"/>
                </a:lnTo>
                <a:lnTo>
                  <a:pt x="43" y="335"/>
                </a:lnTo>
                <a:lnTo>
                  <a:pt x="42" y="332"/>
                </a:lnTo>
                <a:lnTo>
                  <a:pt x="35" y="323"/>
                </a:lnTo>
                <a:lnTo>
                  <a:pt x="25" y="311"/>
                </a:lnTo>
                <a:lnTo>
                  <a:pt x="16" y="299"/>
                </a:lnTo>
                <a:lnTo>
                  <a:pt x="9" y="288"/>
                </a:lnTo>
                <a:lnTo>
                  <a:pt x="4" y="280"/>
                </a:lnTo>
                <a:lnTo>
                  <a:pt x="1" y="273"/>
                </a:lnTo>
                <a:lnTo>
                  <a:pt x="0" y="264"/>
                </a:lnTo>
                <a:lnTo>
                  <a:pt x="2" y="251"/>
                </a:lnTo>
                <a:lnTo>
                  <a:pt x="4" y="246"/>
                </a:lnTo>
                <a:lnTo>
                  <a:pt x="6" y="241"/>
                </a:lnTo>
                <a:lnTo>
                  <a:pt x="8" y="237"/>
                </a:lnTo>
                <a:lnTo>
                  <a:pt x="10" y="217"/>
                </a:lnTo>
                <a:lnTo>
                  <a:pt x="14" y="199"/>
                </a:lnTo>
                <a:lnTo>
                  <a:pt x="30" y="133"/>
                </a:lnTo>
                <a:lnTo>
                  <a:pt x="48" y="66"/>
                </a:lnTo>
                <a:lnTo>
                  <a:pt x="64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" name="Freeform 44"/>
          <p:cNvSpPr>
            <a:spLocks/>
          </p:cNvSpPr>
          <p:nvPr/>
        </p:nvSpPr>
        <p:spPr bwMode="auto">
          <a:xfrm>
            <a:off x="2442422" y="2844294"/>
            <a:ext cx="646623" cy="812822"/>
          </a:xfrm>
          <a:custGeom>
            <a:avLst/>
            <a:gdLst/>
            <a:ahLst/>
            <a:cxnLst>
              <a:cxn ang="0">
                <a:pos x="81" y="0"/>
              </a:cxn>
              <a:cxn ang="0">
                <a:pos x="148" y="12"/>
              </a:cxn>
              <a:cxn ang="0">
                <a:pos x="213" y="22"/>
              </a:cxn>
              <a:cxn ang="0">
                <a:pos x="281" y="31"/>
              </a:cxn>
              <a:cxn ang="0">
                <a:pos x="276" y="80"/>
              </a:cxn>
              <a:cxn ang="0">
                <a:pos x="267" y="127"/>
              </a:cxn>
              <a:cxn ang="0">
                <a:pos x="315" y="132"/>
              </a:cxn>
              <a:cxn ang="0">
                <a:pos x="361" y="139"/>
              </a:cxn>
              <a:cxn ang="0">
                <a:pos x="408" y="145"/>
              </a:cxn>
              <a:cxn ang="0">
                <a:pos x="392" y="267"/>
              </a:cxn>
              <a:cxn ang="0">
                <a:pos x="377" y="391"/>
              </a:cxn>
              <a:cxn ang="0">
                <a:pos x="361" y="513"/>
              </a:cxn>
              <a:cxn ang="0">
                <a:pos x="269" y="503"/>
              </a:cxn>
              <a:cxn ang="0">
                <a:pos x="178" y="489"/>
              </a:cxn>
              <a:cxn ang="0">
                <a:pos x="88" y="475"/>
              </a:cxn>
              <a:cxn ang="0">
                <a:pos x="0" y="460"/>
              </a:cxn>
              <a:cxn ang="0">
                <a:pos x="42" y="231"/>
              </a:cxn>
              <a:cxn ang="0">
                <a:pos x="81" y="0"/>
              </a:cxn>
            </a:cxnLst>
            <a:rect l="0" t="0" r="r" b="b"/>
            <a:pathLst>
              <a:path w="408" h="513">
                <a:moveTo>
                  <a:pt x="81" y="0"/>
                </a:moveTo>
                <a:lnTo>
                  <a:pt x="148" y="12"/>
                </a:lnTo>
                <a:lnTo>
                  <a:pt x="213" y="22"/>
                </a:lnTo>
                <a:lnTo>
                  <a:pt x="281" y="31"/>
                </a:lnTo>
                <a:lnTo>
                  <a:pt x="276" y="80"/>
                </a:lnTo>
                <a:lnTo>
                  <a:pt x="267" y="127"/>
                </a:lnTo>
                <a:lnTo>
                  <a:pt x="315" y="132"/>
                </a:lnTo>
                <a:lnTo>
                  <a:pt x="361" y="139"/>
                </a:lnTo>
                <a:lnTo>
                  <a:pt x="408" y="145"/>
                </a:lnTo>
                <a:lnTo>
                  <a:pt x="392" y="267"/>
                </a:lnTo>
                <a:lnTo>
                  <a:pt x="377" y="391"/>
                </a:lnTo>
                <a:lnTo>
                  <a:pt x="361" y="513"/>
                </a:lnTo>
                <a:lnTo>
                  <a:pt x="269" y="503"/>
                </a:lnTo>
                <a:lnTo>
                  <a:pt x="178" y="489"/>
                </a:lnTo>
                <a:lnTo>
                  <a:pt x="88" y="475"/>
                </a:lnTo>
                <a:lnTo>
                  <a:pt x="0" y="460"/>
                </a:lnTo>
                <a:lnTo>
                  <a:pt x="42" y="231"/>
                </a:lnTo>
                <a:lnTo>
                  <a:pt x="81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" name="Freeform 45"/>
          <p:cNvSpPr>
            <a:spLocks/>
          </p:cNvSpPr>
          <p:nvPr/>
        </p:nvSpPr>
        <p:spPr bwMode="auto">
          <a:xfrm>
            <a:off x="2261746" y="1776377"/>
            <a:ext cx="681489" cy="1115451"/>
          </a:xfrm>
          <a:custGeom>
            <a:avLst/>
            <a:gdLst/>
            <a:ahLst/>
            <a:cxnLst>
              <a:cxn ang="0">
                <a:pos x="179" y="42"/>
              </a:cxn>
              <a:cxn ang="0">
                <a:pos x="174" y="108"/>
              </a:cxn>
              <a:cxn ang="0">
                <a:pos x="181" y="140"/>
              </a:cxn>
              <a:cxn ang="0">
                <a:pos x="179" y="149"/>
              </a:cxn>
              <a:cxn ang="0">
                <a:pos x="185" y="157"/>
              </a:cxn>
              <a:cxn ang="0">
                <a:pos x="187" y="166"/>
              </a:cxn>
              <a:cxn ang="0">
                <a:pos x="199" y="178"/>
              </a:cxn>
              <a:cxn ang="0">
                <a:pos x="213" y="204"/>
              </a:cxn>
              <a:cxn ang="0">
                <a:pos x="217" y="210"/>
              </a:cxn>
              <a:cxn ang="0">
                <a:pos x="217" y="217"/>
              </a:cxn>
              <a:cxn ang="0">
                <a:pos x="220" y="219"/>
              </a:cxn>
              <a:cxn ang="0">
                <a:pos x="224" y="231"/>
              </a:cxn>
              <a:cxn ang="0">
                <a:pos x="229" y="233"/>
              </a:cxn>
              <a:cxn ang="0">
                <a:pos x="234" y="235"/>
              </a:cxn>
              <a:cxn ang="0">
                <a:pos x="231" y="240"/>
              </a:cxn>
              <a:cxn ang="0">
                <a:pos x="249" y="241"/>
              </a:cxn>
              <a:cxn ang="0">
                <a:pos x="239" y="270"/>
              </a:cxn>
              <a:cxn ang="0">
                <a:pos x="234" y="309"/>
              </a:cxn>
              <a:cxn ang="0">
                <a:pos x="228" y="315"/>
              </a:cxn>
              <a:cxn ang="0">
                <a:pos x="221" y="332"/>
              </a:cxn>
              <a:cxn ang="0">
                <a:pos x="229" y="346"/>
              </a:cxn>
              <a:cxn ang="0">
                <a:pos x="246" y="347"/>
              </a:cxn>
              <a:cxn ang="0">
                <a:pos x="258" y="339"/>
              </a:cxn>
              <a:cxn ang="0">
                <a:pos x="269" y="367"/>
              </a:cxn>
              <a:cxn ang="0">
                <a:pos x="279" y="393"/>
              </a:cxn>
              <a:cxn ang="0">
                <a:pos x="280" y="413"/>
              </a:cxn>
              <a:cxn ang="0">
                <a:pos x="295" y="425"/>
              </a:cxn>
              <a:cxn ang="0">
                <a:pos x="305" y="446"/>
              </a:cxn>
              <a:cxn ang="0">
                <a:pos x="319" y="464"/>
              </a:cxn>
              <a:cxn ang="0">
                <a:pos x="342" y="465"/>
              </a:cxn>
              <a:cxn ang="0">
                <a:pos x="362" y="459"/>
              </a:cxn>
              <a:cxn ang="0">
                <a:pos x="401" y="465"/>
              </a:cxn>
              <a:cxn ang="0">
                <a:pos x="413" y="453"/>
              </a:cxn>
              <a:cxn ang="0">
                <a:pos x="425" y="470"/>
              </a:cxn>
              <a:cxn ang="0">
                <a:pos x="397" y="704"/>
              </a:cxn>
              <a:cxn ang="0">
                <a:pos x="10" y="582"/>
              </a:cxn>
              <a:cxn ang="0">
                <a:pos x="36" y="466"/>
              </a:cxn>
              <a:cxn ang="0">
                <a:pos x="45" y="431"/>
              </a:cxn>
              <a:cxn ang="0">
                <a:pos x="37" y="427"/>
              </a:cxn>
              <a:cxn ang="0">
                <a:pos x="33" y="406"/>
              </a:cxn>
              <a:cxn ang="0">
                <a:pos x="50" y="383"/>
              </a:cxn>
              <a:cxn ang="0">
                <a:pos x="65" y="367"/>
              </a:cxn>
              <a:cxn ang="0">
                <a:pos x="72" y="354"/>
              </a:cxn>
              <a:cxn ang="0">
                <a:pos x="83" y="332"/>
              </a:cxn>
              <a:cxn ang="0">
                <a:pos x="100" y="312"/>
              </a:cxn>
              <a:cxn ang="0">
                <a:pos x="95" y="292"/>
              </a:cxn>
              <a:cxn ang="0">
                <a:pos x="87" y="281"/>
              </a:cxn>
              <a:cxn ang="0">
                <a:pos x="81" y="274"/>
              </a:cxn>
              <a:cxn ang="0">
                <a:pos x="82" y="260"/>
              </a:cxn>
              <a:cxn ang="0">
                <a:pos x="81" y="243"/>
              </a:cxn>
              <a:cxn ang="0">
                <a:pos x="82" y="227"/>
              </a:cxn>
              <a:cxn ang="0">
                <a:pos x="85" y="196"/>
              </a:cxn>
              <a:cxn ang="0">
                <a:pos x="106" y="103"/>
              </a:cxn>
              <a:cxn ang="0">
                <a:pos x="117" y="56"/>
              </a:cxn>
              <a:cxn ang="0">
                <a:pos x="120" y="45"/>
              </a:cxn>
              <a:cxn ang="0">
                <a:pos x="121" y="38"/>
              </a:cxn>
              <a:cxn ang="0">
                <a:pos x="123" y="29"/>
              </a:cxn>
              <a:cxn ang="0">
                <a:pos x="125" y="16"/>
              </a:cxn>
              <a:cxn ang="0">
                <a:pos x="130" y="0"/>
              </a:cxn>
            </a:cxnLst>
            <a:rect l="0" t="0" r="r" b="b"/>
            <a:pathLst>
              <a:path w="430" h="704">
                <a:moveTo>
                  <a:pt x="130" y="0"/>
                </a:moveTo>
                <a:lnTo>
                  <a:pt x="182" y="11"/>
                </a:lnTo>
                <a:lnTo>
                  <a:pt x="179" y="42"/>
                </a:lnTo>
                <a:lnTo>
                  <a:pt x="173" y="70"/>
                </a:lnTo>
                <a:lnTo>
                  <a:pt x="167" y="96"/>
                </a:lnTo>
                <a:lnTo>
                  <a:pt x="174" y="108"/>
                </a:lnTo>
                <a:lnTo>
                  <a:pt x="179" y="120"/>
                </a:lnTo>
                <a:lnTo>
                  <a:pt x="181" y="134"/>
                </a:lnTo>
                <a:lnTo>
                  <a:pt x="181" y="140"/>
                </a:lnTo>
                <a:lnTo>
                  <a:pt x="180" y="141"/>
                </a:lnTo>
                <a:lnTo>
                  <a:pt x="179" y="143"/>
                </a:lnTo>
                <a:lnTo>
                  <a:pt x="179" y="149"/>
                </a:lnTo>
                <a:lnTo>
                  <a:pt x="181" y="152"/>
                </a:lnTo>
                <a:lnTo>
                  <a:pt x="182" y="155"/>
                </a:lnTo>
                <a:lnTo>
                  <a:pt x="185" y="157"/>
                </a:lnTo>
                <a:lnTo>
                  <a:pt x="186" y="161"/>
                </a:lnTo>
                <a:lnTo>
                  <a:pt x="186" y="164"/>
                </a:lnTo>
                <a:lnTo>
                  <a:pt x="187" y="166"/>
                </a:lnTo>
                <a:lnTo>
                  <a:pt x="189" y="170"/>
                </a:lnTo>
                <a:lnTo>
                  <a:pt x="196" y="175"/>
                </a:lnTo>
                <a:lnTo>
                  <a:pt x="199" y="178"/>
                </a:lnTo>
                <a:lnTo>
                  <a:pt x="203" y="186"/>
                </a:lnTo>
                <a:lnTo>
                  <a:pt x="208" y="196"/>
                </a:lnTo>
                <a:lnTo>
                  <a:pt x="213" y="204"/>
                </a:lnTo>
                <a:lnTo>
                  <a:pt x="214" y="205"/>
                </a:lnTo>
                <a:lnTo>
                  <a:pt x="215" y="207"/>
                </a:lnTo>
                <a:lnTo>
                  <a:pt x="217" y="210"/>
                </a:lnTo>
                <a:lnTo>
                  <a:pt x="218" y="212"/>
                </a:lnTo>
                <a:lnTo>
                  <a:pt x="218" y="215"/>
                </a:lnTo>
                <a:lnTo>
                  <a:pt x="217" y="217"/>
                </a:lnTo>
                <a:lnTo>
                  <a:pt x="217" y="218"/>
                </a:lnTo>
                <a:lnTo>
                  <a:pt x="218" y="218"/>
                </a:lnTo>
                <a:lnTo>
                  <a:pt x="220" y="219"/>
                </a:lnTo>
                <a:lnTo>
                  <a:pt x="222" y="224"/>
                </a:lnTo>
                <a:lnTo>
                  <a:pt x="222" y="226"/>
                </a:lnTo>
                <a:lnTo>
                  <a:pt x="224" y="231"/>
                </a:lnTo>
                <a:lnTo>
                  <a:pt x="225" y="232"/>
                </a:lnTo>
                <a:lnTo>
                  <a:pt x="228" y="233"/>
                </a:lnTo>
                <a:lnTo>
                  <a:pt x="229" y="233"/>
                </a:lnTo>
                <a:lnTo>
                  <a:pt x="231" y="234"/>
                </a:lnTo>
                <a:lnTo>
                  <a:pt x="232" y="234"/>
                </a:lnTo>
                <a:lnTo>
                  <a:pt x="234" y="235"/>
                </a:lnTo>
                <a:lnTo>
                  <a:pt x="234" y="236"/>
                </a:lnTo>
                <a:lnTo>
                  <a:pt x="232" y="238"/>
                </a:lnTo>
                <a:lnTo>
                  <a:pt x="231" y="240"/>
                </a:lnTo>
                <a:lnTo>
                  <a:pt x="235" y="242"/>
                </a:lnTo>
                <a:lnTo>
                  <a:pt x="239" y="241"/>
                </a:lnTo>
                <a:lnTo>
                  <a:pt x="249" y="241"/>
                </a:lnTo>
                <a:lnTo>
                  <a:pt x="250" y="245"/>
                </a:lnTo>
                <a:lnTo>
                  <a:pt x="245" y="257"/>
                </a:lnTo>
                <a:lnTo>
                  <a:pt x="239" y="270"/>
                </a:lnTo>
                <a:lnTo>
                  <a:pt x="235" y="281"/>
                </a:lnTo>
                <a:lnTo>
                  <a:pt x="232" y="294"/>
                </a:lnTo>
                <a:lnTo>
                  <a:pt x="234" y="309"/>
                </a:lnTo>
                <a:lnTo>
                  <a:pt x="231" y="312"/>
                </a:lnTo>
                <a:lnTo>
                  <a:pt x="230" y="313"/>
                </a:lnTo>
                <a:lnTo>
                  <a:pt x="228" y="315"/>
                </a:lnTo>
                <a:lnTo>
                  <a:pt x="222" y="320"/>
                </a:lnTo>
                <a:lnTo>
                  <a:pt x="222" y="331"/>
                </a:lnTo>
                <a:lnTo>
                  <a:pt x="221" y="332"/>
                </a:lnTo>
                <a:lnTo>
                  <a:pt x="221" y="339"/>
                </a:lnTo>
                <a:lnTo>
                  <a:pt x="222" y="343"/>
                </a:lnTo>
                <a:lnTo>
                  <a:pt x="229" y="346"/>
                </a:lnTo>
                <a:lnTo>
                  <a:pt x="235" y="348"/>
                </a:lnTo>
                <a:lnTo>
                  <a:pt x="239" y="348"/>
                </a:lnTo>
                <a:lnTo>
                  <a:pt x="246" y="347"/>
                </a:lnTo>
                <a:lnTo>
                  <a:pt x="250" y="345"/>
                </a:lnTo>
                <a:lnTo>
                  <a:pt x="253" y="341"/>
                </a:lnTo>
                <a:lnTo>
                  <a:pt x="258" y="339"/>
                </a:lnTo>
                <a:lnTo>
                  <a:pt x="265" y="338"/>
                </a:lnTo>
                <a:lnTo>
                  <a:pt x="269" y="347"/>
                </a:lnTo>
                <a:lnTo>
                  <a:pt x="269" y="367"/>
                </a:lnTo>
                <a:lnTo>
                  <a:pt x="271" y="379"/>
                </a:lnTo>
                <a:lnTo>
                  <a:pt x="274" y="387"/>
                </a:lnTo>
                <a:lnTo>
                  <a:pt x="279" y="393"/>
                </a:lnTo>
                <a:lnTo>
                  <a:pt x="281" y="401"/>
                </a:lnTo>
                <a:lnTo>
                  <a:pt x="281" y="408"/>
                </a:lnTo>
                <a:lnTo>
                  <a:pt x="280" y="413"/>
                </a:lnTo>
                <a:lnTo>
                  <a:pt x="280" y="417"/>
                </a:lnTo>
                <a:lnTo>
                  <a:pt x="284" y="422"/>
                </a:lnTo>
                <a:lnTo>
                  <a:pt x="295" y="425"/>
                </a:lnTo>
                <a:lnTo>
                  <a:pt x="301" y="430"/>
                </a:lnTo>
                <a:lnTo>
                  <a:pt x="303" y="438"/>
                </a:lnTo>
                <a:lnTo>
                  <a:pt x="305" y="446"/>
                </a:lnTo>
                <a:lnTo>
                  <a:pt x="306" y="457"/>
                </a:lnTo>
                <a:lnTo>
                  <a:pt x="307" y="469"/>
                </a:lnTo>
                <a:lnTo>
                  <a:pt x="319" y="464"/>
                </a:lnTo>
                <a:lnTo>
                  <a:pt x="330" y="464"/>
                </a:lnTo>
                <a:lnTo>
                  <a:pt x="334" y="465"/>
                </a:lnTo>
                <a:lnTo>
                  <a:pt x="342" y="465"/>
                </a:lnTo>
                <a:lnTo>
                  <a:pt x="348" y="463"/>
                </a:lnTo>
                <a:lnTo>
                  <a:pt x="355" y="460"/>
                </a:lnTo>
                <a:lnTo>
                  <a:pt x="362" y="459"/>
                </a:lnTo>
                <a:lnTo>
                  <a:pt x="378" y="462"/>
                </a:lnTo>
                <a:lnTo>
                  <a:pt x="395" y="466"/>
                </a:lnTo>
                <a:lnTo>
                  <a:pt x="401" y="465"/>
                </a:lnTo>
                <a:lnTo>
                  <a:pt x="405" y="463"/>
                </a:lnTo>
                <a:lnTo>
                  <a:pt x="409" y="456"/>
                </a:lnTo>
                <a:lnTo>
                  <a:pt x="413" y="453"/>
                </a:lnTo>
                <a:lnTo>
                  <a:pt x="419" y="453"/>
                </a:lnTo>
                <a:lnTo>
                  <a:pt x="421" y="456"/>
                </a:lnTo>
                <a:lnTo>
                  <a:pt x="425" y="470"/>
                </a:lnTo>
                <a:lnTo>
                  <a:pt x="426" y="473"/>
                </a:lnTo>
                <a:lnTo>
                  <a:pt x="430" y="474"/>
                </a:lnTo>
                <a:lnTo>
                  <a:pt x="397" y="704"/>
                </a:lnTo>
                <a:lnTo>
                  <a:pt x="0" y="634"/>
                </a:lnTo>
                <a:lnTo>
                  <a:pt x="5" y="606"/>
                </a:lnTo>
                <a:lnTo>
                  <a:pt x="10" y="582"/>
                </a:lnTo>
                <a:lnTo>
                  <a:pt x="16" y="557"/>
                </a:lnTo>
                <a:lnTo>
                  <a:pt x="30" y="478"/>
                </a:lnTo>
                <a:lnTo>
                  <a:pt x="36" y="466"/>
                </a:lnTo>
                <a:lnTo>
                  <a:pt x="42" y="456"/>
                </a:lnTo>
                <a:lnTo>
                  <a:pt x="44" y="443"/>
                </a:lnTo>
                <a:lnTo>
                  <a:pt x="45" y="431"/>
                </a:lnTo>
                <a:lnTo>
                  <a:pt x="44" y="429"/>
                </a:lnTo>
                <a:lnTo>
                  <a:pt x="39" y="427"/>
                </a:lnTo>
                <a:lnTo>
                  <a:pt x="37" y="427"/>
                </a:lnTo>
                <a:lnTo>
                  <a:pt x="32" y="422"/>
                </a:lnTo>
                <a:lnTo>
                  <a:pt x="32" y="418"/>
                </a:lnTo>
                <a:lnTo>
                  <a:pt x="33" y="406"/>
                </a:lnTo>
                <a:lnTo>
                  <a:pt x="37" y="396"/>
                </a:lnTo>
                <a:lnTo>
                  <a:pt x="43" y="389"/>
                </a:lnTo>
                <a:lnTo>
                  <a:pt x="50" y="383"/>
                </a:lnTo>
                <a:lnTo>
                  <a:pt x="58" y="379"/>
                </a:lnTo>
                <a:lnTo>
                  <a:pt x="66" y="373"/>
                </a:lnTo>
                <a:lnTo>
                  <a:pt x="65" y="367"/>
                </a:lnTo>
                <a:lnTo>
                  <a:pt x="66" y="362"/>
                </a:lnTo>
                <a:lnTo>
                  <a:pt x="68" y="358"/>
                </a:lnTo>
                <a:lnTo>
                  <a:pt x="72" y="354"/>
                </a:lnTo>
                <a:lnTo>
                  <a:pt x="75" y="347"/>
                </a:lnTo>
                <a:lnTo>
                  <a:pt x="80" y="339"/>
                </a:lnTo>
                <a:lnTo>
                  <a:pt x="83" y="332"/>
                </a:lnTo>
                <a:lnTo>
                  <a:pt x="89" y="324"/>
                </a:lnTo>
                <a:lnTo>
                  <a:pt x="95" y="318"/>
                </a:lnTo>
                <a:lnTo>
                  <a:pt x="100" y="312"/>
                </a:lnTo>
                <a:lnTo>
                  <a:pt x="101" y="305"/>
                </a:lnTo>
                <a:lnTo>
                  <a:pt x="99" y="298"/>
                </a:lnTo>
                <a:lnTo>
                  <a:pt x="95" y="292"/>
                </a:lnTo>
                <a:lnTo>
                  <a:pt x="90" y="285"/>
                </a:lnTo>
                <a:lnTo>
                  <a:pt x="88" y="283"/>
                </a:lnTo>
                <a:lnTo>
                  <a:pt x="87" y="281"/>
                </a:lnTo>
                <a:lnTo>
                  <a:pt x="85" y="280"/>
                </a:lnTo>
                <a:lnTo>
                  <a:pt x="83" y="277"/>
                </a:lnTo>
                <a:lnTo>
                  <a:pt x="81" y="274"/>
                </a:lnTo>
                <a:lnTo>
                  <a:pt x="80" y="270"/>
                </a:lnTo>
                <a:lnTo>
                  <a:pt x="83" y="264"/>
                </a:lnTo>
                <a:lnTo>
                  <a:pt x="82" y="260"/>
                </a:lnTo>
                <a:lnTo>
                  <a:pt x="82" y="253"/>
                </a:lnTo>
                <a:lnTo>
                  <a:pt x="81" y="246"/>
                </a:lnTo>
                <a:lnTo>
                  <a:pt x="81" y="243"/>
                </a:lnTo>
                <a:lnTo>
                  <a:pt x="80" y="240"/>
                </a:lnTo>
                <a:lnTo>
                  <a:pt x="80" y="229"/>
                </a:lnTo>
                <a:lnTo>
                  <a:pt x="82" y="227"/>
                </a:lnTo>
                <a:lnTo>
                  <a:pt x="83" y="225"/>
                </a:lnTo>
                <a:lnTo>
                  <a:pt x="85" y="215"/>
                </a:lnTo>
                <a:lnTo>
                  <a:pt x="85" y="196"/>
                </a:lnTo>
                <a:lnTo>
                  <a:pt x="92" y="166"/>
                </a:lnTo>
                <a:lnTo>
                  <a:pt x="100" y="136"/>
                </a:lnTo>
                <a:lnTo>
                  <a:pt x="106" y="103"/>
                </a:lnTo>
                <a:lnTo>
                  <a:pt x="110" y="85"/>
                </a:lnTo>
                <a:lnTo>
                  <a:pt x="115" y="70"/>
                </a:lnTo>
                <a:lnTo>
                  <a:pt x="117" y="56"/>
                </a:lnTo>
                <a:lnTo>
                  <a:pt x="118" y="52"/>
                </a:lnTo>
                <a:lnTo>
                  <a:pt x="118" y="49"/>
                </a:lnTo>
                <a:lnTo>
                  <a:pt x="120" y="45"/>
                </a:lnTo>
                <a:lnTo>
                  <a:pt x="120" y="43"/>
                </a:lnTo>
                <a:lnTo>
                  <a:pt x="121" y="42"/>
                </a:lnTo>
                <a:lnTo>
                  <a:pt x="121" y="38"/>
                </a:lnTo>
                <a:lnTo>
                  <a:pt x="122" y="36"/>
                </a:lnTo>
                <a:lnTo>
                  <a:pt x="122" y="32"/>
                </a:lnTo>
                <a:lnTo>
                  <a:pt x="123" y="29"/>
                </a:lnTo>
                <a:lnTo>
                  <a:pt x="124" y="26"/>
                </a:lnTo>
                <a:lnTo>
                  <a:pt x="124" y="24"/>
                </a:lnTo>
                <a:lnTo>
                  <a:pt x="125" y="16"/>
                </a:lnTo>
                <a:lnTo>
                  <a:pt x="126" y="10"/>
                </a:lnTo>
                <a:lnTo>
                  <a:pt x="128" y="5"/>
                </a:lnTo>
                <a:lnTo>
                  <a:pt x="130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0" name="Freeform 46"/>
          <p:cNvSpPr>
            <a:spLocks/>
          </p:cNvSpPr>
          <p:nvPr/>
        </p:nvSpPr>
        <p:spPr bwMode="auto">
          <a:xfrm>
            <a:off x="1412261" y="2593951"/>
            <a:ext cx="941407" cy="1590786"/>
          </a:xfrm>
          <a:custGeom>
            <a:avLst/>
            <a:gdLst/>
            <a:ahLst/>
            <a:cxnLst>
              <a:cxn ang="0">
                <a:pos x="318" y="117"/>
              </a:cxn>
              <a:cxn ang="0">
                <a:pos x="319" y="429"/>
              </a:cxn>
              <a:cxn ang="0">
                <a:pos x="445" y="615"/>
              </a:cxn>
              <a:cxn ang="0">
                <a:pos x="467" y="647"/>
              </a:cxn>
              <a:cxn ang="0">
                <a:pos x="482" y="668"/>
              </a:cxn>
              <a:cxn ang="0">
                <a:pos x="502" y="696"/>
              </a:cxn>
              <a:cxn ang="0">
                <a:pos x="510" y="705"/>
              </a:cxn>
              <a:cxn ang="0">
                <a:pos x="573" y="816"/>
              </a:cxn>
              <a:cxn ang="0">
                <a:pos x="588" y="856"/>
              </a:cxn>
              <a:cxn ang="0">
                <a:pos x="579" y="878"/>
              </a:cxn>
              <a:cxn ang="0">
                <a:pos x="558" y="912"/>
              </a:cxn>
              <a:cxn ang="0">
                <a:pos x="540" y="943"/>
              </a:cxn>
              <a:cxn ang="0">
                <a:pos x="532" y="973"/>
              </a:cxn>
              <a:cxn ang="0">
                <a:pos x="546" y="984"/>
              </a:cxn>
              <a:cxn ang="0">
                <a:pos x="494" y="999"/>
              </a:cxn>
              <a:cxn ang="0">
                <a:pos x="340" y="979"/>
              </a:cxn>
              <a:cxn ang="0">
                <a:pos x="340" y="968"/>
              </a:cxn>
              <a:cxn ang="0">
                <a:pos x="338" y="930"/>
              </a:cxn>
              <a:cxn ang="0">
                <a:pos x="298" y="867"/>
              </a:cxn>
              <a:cxn ang="0">
                <a:pos x="270" y="843"/>
              </a:cxn>
              <a:cxn ang="0">
                <a:pos x="220" y="804"/>
              </a:cxn>
              <a:cxn ang="0">
                <a:pos x="214" y="790"/>
              </a:cxn>
              <a:cxn ang="0">
                <a:pos x="170" y="760"/>
              </a:cxn>
              <a:cxn ang="0">
                <a:pos x="133" y="748"/>
              </a:cxn>
              <a:cxn ang="0">
                <a:pos x="126" y="728"/>
              </a:cxn>
              <a:cxn ang="0">
                <a:pos x="132" y="683"/>
              </a:cxn>
              <a:cxn ang="0">
                <a:pos x="123" y="667"/>
              </a:cxn>
              <a:cxn ang="0">
                <a:pos x="109" y="641"/>
              </a:cxn>
              <a:cxn ang="0">
                <a:pos x="99" y="621"/>
              </a:cxn>
              <a:cxn ang="0">
                <a:pos x="90" y="590"/>
              </a:cxn>
              <a:cxn ang="0">
                <a:pos x="75" y="559"/>
              </a:cxn>
              <a:cxn ang="0">
                <a:pos x="83" y="527"/>
              </a:cxn>
              <a:cxn ang="0">
                <a:pos x="90" y="508"/>
              </a:cxn>
              <a:cxn ang="0">
                <a:pos x="59" y="475"/>
              </a:cxn>
              <a:cxn ang="0">
                <a:pos x="62" y="447"/>
              </a:cxn>
              <a:cxn ang="0">
                <a:pos x="71" y="436"/>
              </a:cxn>
              <a:cxn ang="0">
                <a:pos x="86" y="438"/>
              </a:cxn>
              <a:cxn ang="0">
                <a:pos x="90" y="395"/>
              </a:cxn>
              <a:cxn ang="0">
                <a:pos x="105" y="397"/>
              </a:cxn>
              <a:cxn ang="0">
                <a:pos x="121" y="404"/>
              </a:cxn>
              <a:cxn ang="0">
                <a:pos x="135" y="404"/>
              </a:cxn>
              <a:cxn ang="0">
                <a:pos x="143" y="408"/>
              </a:cxn>
              <a:cxn ang="0">
                <a:pos x="129" y="392"/>
              </a:cxn>
              <a:cxn ang="0">
                <a:pos x="95" y="392"/>
              </a:cxn>
              <a:cxn ang="0">
                <a:pos x="73" y="378"/>
              </a:cxn>
              <a:cxn ang="0">
                <a:pos x="43" y="383"/>
              </a:cxn>
              <a:cxn ang="0">
                <a:pos x="41" y="370"/>
              </a:cxn>
              <a:cxn ang="0">
                <a:pos x="43" y="356"/>
              </a:cxn>
              <a:cxn ang="0">
                <a:pos x="27" y="327"/>
              </a:cxn>
              <a:cxn ang="0">
                <a:pos x="12" y="293"/>
              </a:cxn>
              <a:cxn ang="0">
                <a:pos x="14" y="257"/>
              </a:cxn>
              <a:cxn ang="0">
                <a:pos x="21" y="224"/>
              </a:cxn>
              <a:cxn ang="0">
                <a:pos x="5" y="160"/>
              </a:cxn>
              <a:cxn ang="0">
                <a:pos x="28" y="108"/>
              </a:cxn>
              <a:cxn ang="0">
                <a:pos x="33" y="95"/>
              </a:cxn>
              <a:cxn ang="0">
                <a:pos x="34" y="76"/>
              </a:cxn>
              <a:cxn ang="0">
                <a:pos x="49" y="30"/>
              </a:cxn>
            </a:cxnLst>
            <a:rect l="0" t="0" r="r" b="b"/>
            <a:pathLst>
              <a:path w="594" h="1004">
                <a:moveTo>
                  <a:pt x="54" y="0"/>
                </a:moveTo>
                <a:lnTo>
                  <a:pt x="121" y="18"/>
                </a:lnTo>
                <a:lnTo>
                  <a:pt x="256" y="55"/>
                </a:lnTo>
                <a:lnTo>
                  <a:pt x="326" y="70"/>
                </a:lnTo>
                <a:lnTo>
                  <a:pt x="318" y="117"/>
                </a:lnTo>
                <a:lnTo>
                  <a:pt x="306" y="164"/>
                </a:lnTo>
                <a:lnTo>
                  <a:pt x="296" y="209"/>
                </a:lnTo>
                <a:lnTo>
                  <a:pt x="279" y="277"/>
                </a:lnTo>
                <a:lnTo>
                  <a:pt x="262" y="345"/>
                </a:lnTo>
                <a:lnTo>
                  <a:pt x="319" y="429"/>
                </a:lnTo>
                <a:lnTo>
                  <a:pt x="378" y="514"/>
                </a:lnTo>
                <a:lnTo>
                  <a:pt x="437" y="598"/>
                </a:lnTo>
                <a:lnTo>
                  <a:pt x="439" y="604"/>
                </a:lnTo>
                <a:lnTo>
                  <a:pt x="442" y="609"/>
                </a:lnTo>
                <a:lnTo>
                  <a:pt x="445" y="615"/>
                </a:lnTo>
                <a:lnTo>
                  <a:pt x="456" y="627"/>
                </a:lnTo>
                <a:lnTo>
                  <a:pt x="459" y="630"/>
                </a:lnTo>
                <a:lnTo>
                  <a:pt x="460" y="635"/>
                </a:lnTo>
                <a:lnTo>
                  <a:pt x="462" y="640"/>
                </a:lnTo>
                <a:lnTo>
                  <a:pt x="467" y="647"/>
                </a:lnTo>
                <a:lnTo>
                  <a:pt x="470" y="649"/>
                </a:lnTo>
                <a:lnTo>
                  <a:pt x="476" y="655"/>
                </a:lnTo>
                <a:lnTo>
                  <a:pt x="479" y="658"/>
                </a:lnTo>
                <a:lnTo>
                  <a:pt x="480" y="663"/>
                </a:lnTo>
                <a:lnTo>
                  <a:pt x="482" y="668"/>
                </a:lnTo>
                <a:lnTo>
                  <a:pt x="487" y="675"/>
                </a:lnTo>
                <a:lnTo>
                  <a:pt x="489" y="677"/>
                </a:lnTo>
                <a:lnTo>
                  <a:pt x="493" y="679"/>
                </a:lnTo>
                <a:lnTo>
                  <a:pt x="497" y="686"/>
                </a:lnTo>
                <a:lnTo>
                  <a:pt x="502" y="696"/>
                </a:lnTo>
                <a:lnTo>
                  <a:pt x="504" y="699"/>
                </a:lnTo>
                <a:lnTo>
                  <a:pt x="505" y="700"/>
                </a:lnTo>
                <a:lnTo>
                  <a:pt x="506" y="703"/>
                </a:lnTo>
                <a:lnTo>
                  <a:pt x="509" y="704"/>
                </a:lnTo>
                <a:lnTo>
                  <a:pt x="510" y="705"/>
                </a:lnTo>
                <a:lnTo>
                  <a:pt x="529" y="735"/>
                </a:lnTo>
                <a:lnTo>
                  <a:pt x="550" y="767"/>
                </a:lnTo>
                <a:lnTo>
                  <a:pt x="572" y="796"/>
                </a:lnTo>
                <a:lnTo>
                  <a:pt x="569" y="807"/>
                </a:lnTo>
                <a:lnTo>
                  <a:pt x="573" y="816"/>
                </a:lnTo>
                <a:lnTo>
                  <a:pt x="578" y="826"/>
                </a:lnTo>
                <a:lnTo>
                  <a:pt x="581" y="837"/>
                </a:lnTo>
                <a:lnTo>
                  <a:pt x="580" y="846"/>
                </a:lnTo>
                <a:lnTo>
                  <a:pt x="583" y="851"/>
                </a:lnTo>
                <a:lnTo>
                  <a:pt x="588" y="856"/>
                </a:lnTo>
                <a:lnTo>
                  <a:pt x="591" y="860"/>
                </a:lnTo>
                <a:lnTo>
                  <a:pt x="594" y="866"/>
                </a:lnTo>
                <a:lnTo>
                  <a:pt x="590" y="872"/>
                </a:lnTo>
                <a:lnTo>
                  <a:pt x="584" y="875"/>
                </a:lnTo>
                <a:lnTo>
                  <a:pt x="579" y="878"/>
                </a:lnTo>
                <a:lnTo>
                  <a:pt x="574" y="880"/>
                </a:lnTo>
                <a:lnTo>
                  <a:pt x="567" y="887"/>
                </a:lnTo>
                <a:lnTo>
                  <a:pt x="560" y="896"/>
                </a:lnTo>
                <a:lnTo>
                  <a:pt x="559" y="903"/>
                </a:lnTo>
                <a:lnTo>
                  <a:pt x="558" y="912"/>
                </a:lnTo>
                <a:lnTo>
                  <a:pt x="557" y="921"/>
                </a:lnTo>
                <a:lnTo>
                  <a:pt x="554" y="928"/>
                </a:lnTo>
                <a:lnTo>
                  <a:pt x="546" y="936"/>
                </a:lnTo>
                <a:lnTo>
                  <a:pt x="544" y="940"/>
                </a:lnTo>
                <a:lnTo>
                  <a:pt x="540" y="943"/>
                </a:lnTo>
                <a:lnTo>
                  <a:pt x="534" y="945"/>
                </a:lnTo>
                <a:lnTo>
                  <a:pt x="536" y="954"/>
                </a:lnTo>
                <a:lnTo>
                  <a:pt x="536" y="964"/>
                </a:lnTo>
                <a:lnTo>
                  <a:pt x="532" y="970"/>
                </a:lnTo>
                <a:lnTo>
                  <a:pt x="532" y="973"/>
                </a:lnTo>
                <a:lnTo>
                  <a:pt x="537" y="978"/>
                </a:lnTo>
                <a:lnTo>
                  <a:pt x="539" y="978"/>
                </a:lnTo>
                <a:lnTo>
                  <a:pt x="544" y="980"/>
                </a:lnTo>
                <a:lnTo>
                  <a:pt x="545" y="982"/>
                </a:lnTo>
                <a:lnTo>
                  <a:pt x="546" y="984"/>
                </a:lnTo>
                <a:lnTo>
                  <a:pt x="546" y="991"/>
                </a:lnTo>
                <a:lnTo>
                  <a:pt x="545" y="996"/>
                </a:lnTo>
                <a:lnTo>
                  <a:pt x="541" y="999"/>
                </a:lnTo>
                <a:lnTo>
                  <a:pt x="540" y="1004"/>
                </a:lnTo>
                <a:lnTo>
                  <a:pt x="494" y="999"/>
                </a:lnTo>
                <a:lnTo>
                  <a:pt x="444" y="994"/>
                </a:lnTo>
                <a:lnTo>
                  <a:pt x="391" y="990"/>
                </a:lnTo>
                <a:lnTo>
                  <a:pt x="341" y="984"/>
                </a:lnTo>
                <a:lnTo>
                  <a:pt x="340" y="982"/>
                </a:lnTo>
                <a:lnTo>
                  <a:pt x="340" y="979"/>
                </a:lnTo>
                <a:lnTo>
                  <a:pt x="341" y="977"/>
                </a:lnTo>
                <a:lnTo>
                  <a:pt x="342" y="976"/>
                </a:lnTo>
                <a:lnTo>
                  <a:pt x="343" y="973"/>
                </a:lnTo>
                <a:lnTo>
                  <a:pt x="341" y="969"/>
                </a:lnTo>
                <a:lnTo>
                  <a:pt x="340" y="968"/>
                </a:lnTo>
                <a:lnTo>
                  <a:pt x="338" y="968"/>
                </a:lnTo>
                <a:lnTo>
                  <a:pt x="335" y="965"/>
                </a:lnTo>
                <a:lnTo>
                  <a:pt x="335" y="955"/>
                </a:lnTo>
                <a:lnTo>
                  <a:pt x="338" y="943"/>
                </a:lnTo>
                <a:lnTo>
                  <a:pt x="338" y="930"/>
                </a:lnTo>
                <a:lnTo>
                  <a:pt x="333" y="915"/>
                </a:lnTo>
                <a:lnTo>
                  <a:pt x="326" y="901"/>
                </a:lnTo>
                <a:lnTo>
                  <a:pt x="318" y="891"/>
                </a:lnTo>
                <a:lnTo>
                  <a:pt x="309" y="879"/>
                </a:lnTo>
                <a:lnTo>
                  <a:pt x="298" y="867"/>
                </a:lnTo>
                <a:lnTo>
                  <a:pt x="290" y="854"/>
                </a:lnTo>
                <a:lnTo>
                  <a:pt x="283" y="853"/>
                </a:lnTo>
                <a:lnTo>
                  <a:pt x="277" y="853"/>
                </a:lnTo>
                <a:lnTo>
                  <a:pt x="270" y="854"/>
                </a:lnTo>
                <a:lnTo>
                  <a:pt x="270" y="843"/>
                </a:lnTo>
                <a:lnTo>
                  <a:pt x="268" y="824"/>
                </a:lnTo>
                <a:lnTo>
                  <a:pt x="253" y="819"/>
                </a:lnTo>
                <a:lnTo>
                  <a:pt x="240" y="816"/>
                </a:lnTo>
                <a:lnTo>
                  <a:pt x="229" y="811"/>
                </a:lnTo>
                <a:lnTo>
                  <a:pt x="220" y="804"/>
                </a:lnTo>
                <a:lnTo>
                  <a:pt x="219" y="802"/>
                </a:lnTo>
                <a:lnTo>
                  <a:pt x="218" y="798"/>
                </a:lnTo>
                <a:lnTo>
                  <a:pt x="217" y="796"/>
                </a:lnTo>
                <a:lnTo>
                  <a:pt x="215" y="793"/>
                </a:lnTo>
                <a:lnTo>
                  <a:pt x="214" y="790"/>
                </a:lnTo>
                <a:lnTo>
                  <a:pt x="207" y="781"/>
                </a:lnTo>
                <a:lnTo>
                  <a:pt x="199" y="773"/>
                </a:lnTo>
                <a:lnTo>
                  <a:pt x="190" y="768"/>
                </a:lnTo>
                <a:lnTo>
                  <a:pt x="177" y="767"/>
                </a:lnTo>
                <a:lnTo>
                  <a:pt x="170" y="760"/>
                </a:lnTo>
                <a:lnTo>
                  <a:pt x="161" y="756"/>
                </a:lnTo>
                <a:lnTo>
                  <a:pt x="150" y="754"/>
                </a:lnTo>
                <a:lnTo>
                  <a:pt x="139" y="753"/>
                </a:lnTo>
                <a:lnTo>
                  <a:pt x="136" y="752"/>
                </a:lnTo>
                <a:lnTo>
                  <a:pt x="133" y="748"/>
                </a:lnTo>
                <a:lnTo>
                  <a:pt x="132" y="746"/>
                </a:lnTo>
                <a:lnTo>
                  <a:pt x="127" y="741"/>
                </a:lnTo>
                <a:lnTo>
                  <a:pt x="125" y="740"/>
                </a:lnTo>
                <a:lnTo>
                  <a:pt x="121" y="739"/>
                </a:lnTo>
                <a:lnTo>
                  <a:pt x="126" y="728"/>
                </a:lnTo>
                <a:lnTo>
                  <a:pt x="130" y="703"/>
                </a:lnTo>
                <a:lnTo>
                  <a:pt x="135" y="691"/>
                </a:lnTo>
                <a:lnTo>
                  <a:pt x="135" y="688"/>
                </a:lnTo>
                <a:lnTo>
                  <a:pt x="133" y="685"/>
                </a:lnTo>
                <a:lnTo>
                  <a:pt x="132" y="683"/>
                </a:lnTo>
                <a:lnTo>
                  <a:pt x="128" y="681"/>
                </a:lnTo>
                <a:lnTo>
                  <a:pt x="121" y="677"/>
                </a:lnTo>
                <a:lnTo>
                  <a:pt x="119" y="675"/>
                </a:lnTo>
                <a:lnTo>
                  <a:pt x="122" y="668"/>
                </a:lnTo>
                <a:lnTo>
                  <a:pt x="123" y="667"/>
                </a:lnTo>
                <a:lnTo>
                  <a:pt x="123" y="661"/>
                </a:lnTo>
                <a:lnTo>
                  <a:pt x="122" y="655"/>
                </a:lnTo>
                <a:lnTo>
                  <a:pt x="118" y="650"/>
                </a:lnTo>
                <a:lnTo>
                  <a:pt x="114" y="646"/>
                </a:lnTo>
                <a:lnTo>
                  <a:pt x="109" y="641"/>
                </a:lnTo>
                <a:lnTo>
                  <a:pt x="109" y="632"/>
                </a:lnTo>
                <a:lnTo>
                  <a:pt x="107" y="629"/>
                </a:lnTo>
                <a:lnTo>
                  <a:pt x="105" y="628"/>
                </a:lnTo>
                <a:lnTo>
                  <a:pt x="100" y="623"/>
                </a:lnTo>
                <a:lnTo>
                  <a:pt x="99" y="621"/>
                </a:lnTo>
                <a:lnTo>
                  <a:pt x="97" y="612"/>
                </a:lnTo>
                <a:lnTo>
                  <a:pt x="95" y="602"/>
                </a:lnTo>
                <a:lnTo>
                  <a:pt x="93" y="593"/>
                </a:lnTo>
                <a:lnTo>
                  <a:pt x="92" y="591"/>
                </a:lnTo>
                <a:lnTo>
                  <a:pt x="90" y="590"/>
                </a:lnTo>
                <a:lnTo>
                  <a:pt x="86" y="586"/>
                </a:lnTo>
                <a:lnTo>
                  <a:pt x="84" y="581"/>
                </a:lnTo>
                <a:lnTo>
                  <a:pt x="83" y="578"/>
                </a:lnTo>
                <a:lnTo>
                  <a:pt x="83" y="576"/>
                </a:lnTo>
                <a:lnTo>
                  <a:pt x="75" y="559"/>
                </a:lnTo>
                <a:lnTo>
                  <a:pt x="72" y="551"/>
                </a:lnTo>
                <a:lnTo>
                  <a:pt x="72" y="542"/>
                </a:lnTo>
                <a:lnTo>
                  <a:pt x="73" y="530"/>
                </a:lnTo>
                <a:lnTo>
                  <a:pt x="79" y="530"/>
                </a:lnTo>
                <a:lnTo>
                  <a:pt x="83" y="527"/>
                </a:lnTo>
                <a:lnTo>
                  <a:pt x="84" y="524"/>
                </a:lnTo>
                <a:lnTo>
                  <a:pt x="85" y="523"/>
                </a:lnTo>
                <a:lnTo>
                  <a:pt x="87" y="522"/>
                </a:lnTo>
                <a:lnTo>
                  <a:pt x="90" y="522"/>
                </a:lnTo>
                <a:lnTo>
                  <a:pt x="90" y="508"/>
                </a:lnTo>
                <a:lnTo>
                  <a:pt x="87" y="496"/>
                </a:lnTo>
                <a:lnTo>
                  <a:pt x="85" y="494"/>
                </a:lnTo>
                <a:lnTo>
                  <a:pt x="73" y="494"/>
                </a:lnTo>
                <a:lnTo>
                  <a:pt x="71" y="492"/>
                </a:lnTo>
                <a:lnTo>
                  <a:pt x="59" y="475"/>
                </a:lnTo>
                <a:lnTo>
                  <a:pt x="56" y="466"/>
                </a:lnTo>
                <a:lnTo>
                  <a:pt x="57" y="462"/>
                </a:lnTo>
                <a:lnTo>
                  <a:pt x="61" y="455"/>
                </a:lnTo>
                <a:lnTo>
                  <a:pt x="62" y="452"/>
                </a:lnTo>
                <a:lnTo>
                  <a:pt x="62" y="447"/>
                </a:lnTo>
                <a:lnTo>
                  <a:pt x="59" y="440"/>
                </a:lnTo>
                <a:lnTo>
                  <a:pt x="58" y="436"/>
                </a:lnTo>
                <a:lnTo>
                  <a:pt x="59" y="432"/>
                </a:lnTo>
                <a:lnTo>
                  <a:pt x="65" y="432"/>
                </a:lnTo>
                <a:lnTo>
                  <a:pt x="71" y="436"/>
                </a:lnTo>
                <a:lnTo>
                  <a:pt x="76" y="441"/>
                </a:lnTo>
                <a:lnTo>
                  <a:pt x="80" y="448"/>
                </a:lnTo>
                <a:lnTo>
                  <a:pt x="87" y="452"/>
                </a:lnTo>
                <a:lnTo>
                  <a:pt x="87" y="447"/>
                </a:lnTo>
                <a:lnTo>
                  <a:pt x="86" y="438"/>
                </a:lnTo>
                <a:lnTo>
                  <a:pt x="85" y="426"/>
                </a:lnTo>
                <a:lnTo>
                  <a:pt x="82" y="417"/>
                </a:lnTo>
                <a:lnTo>
                  <a:pt x="78" y="406"/>
                </a:lnTo>
                <a:lnTo>
                  <a:pt x="76" y="395"/>
                </a:lnTo>
                <a:lnTo>
                  <a:pt x="90" y="395"/>
                </a:lnTo>
                <a:lnTo>
                  <a:pt x="94" y="397"/>
                </a:lnTo>
                <a:lnTo>
                  <a:pt x="95" y="398"/>
                </a:lnTo>
                <a:lnTo>
                  <a:pt x="100" y="398"/>
                </a:lnTo>
                <a:lnTo>
                  <a:pt x="102" y="397"/>
                </a:lnTo>
                <a:lnTo>
                  <a:pt x="105" y="397"/>
                </a:lnTo>
                <a:lnTo>
                  <a:pt x="107" y="398"/>
                </a:lnTo>
                <a:lnTo>
                  <a:pt x="111" y="399"/>
                </a:lnTo>
                <a:lnTo>
                  <a:pt x="113" y="401"/>
                </a:lnTo>
                <a:lnTo>
                  <a:pt x="115" y="404"/>
                </a:lnTo>
                <a:lnTo>
                  <a:pt x="121" y="404"/>
                </a:lnTo>
                <a:lnTo>
                  <a:pt x="126" y="402"/>
                </a:lnTo>
                <a:lnTo>
                  <a:pt x="128" y="402"/>
                </a:lnTo>
                <a:lnTo>
                  <a:pt x="130" y="401"/>
                </a:lnTo>
                <a:lnTo>
                  <a:pt x="133" y="401"/>
                </a:lnTo>
                <a:lnTo>
                  <a:pt x="135" y="404"/>
                </a:lnTo>
                <a:lnTo>
                  <a:pt x="136" y="406"/>
                </a:lnTo>
                <a:lnTo>
                  <a:pt x="139" y="410"/>
                </a:lnTo>
                <a:lnTo>
                  <a:pt x="140" y="412"/>
                </a:lnTo>
                <a:lnTo>
                  <a:pt x="143" y="415"/>
                </a:lnTo>
                <a:lnTo>
                  <a:pt x="143" y="408"/>
                </a:lnTo>
                <a:lnTo>
                  <a:pt x="141" y="404"/>
                </a:lnTo>
                <a:lnTo>
                  <a:pt x="136" y="401"/>
                </a:lnTo>
                <a:lnTo>
                  <a:pt x="132" y="398"/>
                </a:lnTo>
                <a:lnTo>
                  <a:pt x="128" y="396"/>
                </a:lnTo>
                <a:lnTo>
                  <a:pt x="129" y="392"/>
                </a:lnTo>
                <a:lnTo>
                  <a:pt x="122" y="396"/>
                </a:lnTo>
                <a:lnTo>
                  <a:pt x="114" y="395"/>
                </a:lnTo>
                <a:lnTo>
                  <a:pt x="107" y="392"/>
                </a:lnTo>
                <a:lnTo>
                  <a:pt x="101" y="390"/>
                </a:lnTo>
                <a:lnTo>
                  <a:pt x="95" y="392"/>
                </a:lnTo>
                <a:lnTo>
                  <a:pt x="91" y="390"/>
                </a:lnTo>
                <a:lnTo>
                  <a:pt x="87" y="385"/>
                </a:lnTo>
                <a:lnTo>
                  <a:pt x="85" y="382"/>
                </a:lnTo>
                <a:lnTo>
                  <a:pt x="80" y="380"/>
                </a:lnTo>
                <a:lnTo>
                  <a:pt x="73" y="378"/>
                </a:lnTo>
                <a:lnTo>
                  <a:pt x="69" y="382"/>
                </a:lnTo>
                <a:lnTo>
                  <a:pt x="66" y="396"/>
                </a:lnTo>
                <a:lnTo>
                  <a:pt x="65" y="404"/>
                </a:lnTo>
                <a:lnTo>
                  <a:pt x="45" y="384"/>
                </a:lnTo>
                <a:lnTo>
                  <a:pt x="43" y="383"/>
                </a:lnTo>
                <a:lnTo>
                  <a:pt x="41" y="381"/>
                </a:lnTo>
                <a:lnTo>
                  <a:pt x="38" y="376"/>
                </a:lnTo>
                <a:lnTo>
                  <a:pt x="38" y="373"/>
                </a:lnTo>
                <a:lnTo>
                  <a:pt x="40" y="370"/>
                </a:lnTo>
                <a:lnTo>
                  <a:pt x="41" y="370"/>
                </a:lnTo>
                <a:lnTo>
                  <a:pt x="42" y="371"/>
                </a:lnTo>
                <a:lnTo>
                  <a:pt x="43" y="374"/>
                </a:lnTo>
                <a:lnTo>
                  <a:pt x="44" y="375"/>
                </a:lnTo>
                <a:lnTo>
                  <a:pt x="45" y="375"/>
                </a:lnTo>
                <a:lnTo>
                  <a:pt x="43" y="356"/>
                </a:lnTo>
                <a:lnTo>
                  <a:pt x="37" y="339"/>
                </a:lnTo>
                <a:lnTo>
                  <a:pt x="36" y="336"/>
                </a:lnTo>
                <a:lnTo>
                  <a:pt x="34" y="335"/>
                </a:lnTo>
                <a:lnTo>
                  <a:pt x="28" y="329"/>
                </a:lnTo>
                <a:lnTo>
                  <a:pt x="27" y="327"/>
                </a:lnTo>
                <a:lnTo>
                  <a:pt x="24" y="324"/>
                </a:lnTo>
                <a:lnTo>
                  <a:pt x="22" y="319"/>
                </a:lnTo>
                <a:lnTo>
                  <a:pt x="22" y="311"/>
                </a:lnTo>
                <a:lnTo>
                  <a:pt x="17" y="301"/>
                </a:lnTo>
                <a:lnTo>
                  <a:pt x="12" y="293"/>
                </a:lnTo>
                <a:lnTo>
                  <a:pt x="8" y="285"/>
                </a:lnTo>
                <a:lnTo>
                  <a:pt x="9" y="280"/>
                </a:lnTo>
                <a:lnTo>
                  <a:pt x="13" y="273"/>
                </a:lnTo>
                <a:lnTo>
                  <a:pt x="14" y="265"/>
                </a:lnTo>
                <a:lnTo>
                  <a:pt x="14" y="257"/>
                </a:lnTo>
                <a:lnTo>
                  <a:pt x="12" y="251"/>
                </a:lnTo>
                <a:lnTo>
                  <a:pt x="12" y="245"/>
                </a:lnTo>
                <a:lnTo>
                  <a:pt x="14" y="237"/>
                </a:lnTo>
                <a:lnTo>
                  <a:pt x="17" y="230"/>
                </a:lnTo>
                <a:lnTo>
                  <a:pt x="21" y="224"/>
                </a:lnTo>
                <a:lnTo>
                  <a:pt x="22" y="215"/>
                </a:lnTo>
                <a:lnTo>
                  <a:pt x="22" y="203"/>
                </a:lnTo>
                <a:lnTo>
                  <a:pt x="19" y="186"/>
                </a:lnTo>
                <a:lnTo>
                  <a:pt x="12" y="170"/>
                </a:lnTo>
                <a:lnTo>
                  <a:pt x="5" y="160"/>
                </a:lnTo>
                <a:lnTo>
                  <a:pt x="0" y="150"/>
                </a:lnTo>
                <a:lnTo>
                  <a:pt x="1" y="136"/>
                </a:lnTo>
                <a:lnTo>
                  <a:pt x="7" y="124"/>
                </a:lnTo>
                <a:lnTo>
                  <a:pt x="16" y="114"/>
                </a:lnTo>
                <a:lnTo>
                  <a:pt x="28" y="108"/>
                </a:lnTo>
                <a:lnTo>
                  <a:pt x="26" y="105"/>
                </a:lnTo>
                <a:lnTo>
                  <a:pt x="26" y="102"/>
                </a:lnTo>
                <a:lnTo>
                  <a:pt x="29" y="98"/>
                </a:lnTo>
                <a:lnTo>
                  <a:pt x="31" y="97"/>
                </a:lnTo>
                <a:lnTo>
                  <a:pt x="33" y="95"/>
                </a:lnTo>
                <a:lnTo>
                  <a:pt x="34" y="94"/>
                </a:lnTo>
                <a:lnTo>
                  <a:pt x="34" y="88"/>
                </a:lnTo>
                <a:lnTo>
                  <a:pt x="33" y="84"/>
                </a:lnTo>
                <a:lnTo>
                  <a:pt x="33" y="80"/>
                </a:lnTo>
                <a:lnTo>
                  <a:pt x="34" y="76"/>
                </a:lnTo>
                <a:lnTo>
                  <a:pt x="38" y="69"/>
                </a:lnTo>
                <a:lnTo>
                  <a:pt x="44" y="63"/>
                </a:lnTo>
                <a:lnTo>
                  <a:pt x="48" y="56"/>
                </a:lnTo>
                <a:lnTo>
                  <a:pt x="50" y="44"/>
                </a:lnTo>
                <a:lnTo>
                  <a:pt x="49" y="30"/>
                </a:lnTo>
                <a:lnTo>
                  <a:pt x="50" y="14"/>
                </a:lnTo>
                <a:lnTo>
                  <a:pt x="54" y="0"/>
                </a:lnTo>
                <a:close/>
              </a:path>
            </a:pathLst>
          </a:custGeom>
          <a:solidFill>
            <a:srgbClr val="FF0000"/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1" name="Freeform 47"/>
          <p:cNvSpPr>
            <a:spLocks/>
          </p:cNvSpPr>
          <p:nvPr/>
        </p:nvSpPr>
        <p:spPr bwMode="auto">
          <a:xfrm>
            <a:off x="1488334" y="2002953"/>
            <a:ext cx="927143" cy="774795"/>
          </a:xfrm>
          <a:custGeom>
            <a:avLst/>
            <a:gdLst/>
            <a:ahLst/>
            <a:cxnLst>
              <a:cxn ang="0">
                <a:pos x="134" y="1"/>
              </a:cxn>
              <a:cxn ang="0">
                <a:pos x="136" y="7"/>
              </a:cxn>
              <a:cxn ang="0">
                <a:pos x="148" y="4"/>
              </a:cxn>
              <a:cxn ang="0">
                <a:pos x="163" y="15"/>
              </a:cxn>
              <a:cxn ang="0">
                <a:pos x="188" y="23"/>
              </a:cxn>
              <a:cxn ang="0">
                <a:pos x="191" y="28"/>
              </a:cxn>
              <a:cxn ang="0">
                <a:pos x="192" y="50"/>
              </a:cxn>
              <a:cxn ang="0">
                <a:pos x="193" y="71"/>
              </a:cxn>
              <a:cxn ang="0">
                <a:pos x="205" y="78"/>
              </a:cxn>
              <a:cxn ang="0">
                <a:pos x="216" y="86"/>
              </a:cxn>
              <a:cxn ang="0">
                <a:pos x="242" y="84"/>
              </a:cxn>
              <a:cxn ang="0">
                <a:pos x="250" y="81"/>
              </a:cxn>
              <a:cxn ang="0">
                <a:pos x="290" y="97"/>
              </a:cxn>
              <a:cxn ang="0">
                <a:pos x="315" y="97"/>
              </a:cxn>
              <a:cxn ang="0">
                <a:pos x="332" y="100"/>
              </a:cxn>
              <a:cxn ang="0">
                <a:pos x="379" y="99"/>
              </a:cxn>
              <a:cxn ang="0">
                <a:pos x="422" y="100"/>
              </a:cxn>
              <a:cxn ang="0">
                <a:pos x="500" y="114"/>
              </a:cxn>
              <a:cxn ang="0">
                <a:pos x="567" y="133"/>
              </a:cxn>
              <a:cxn ang="0">
                <a:pos x="581" y="153"/>
              </a:cxn>
              <a:cxn ang="0">
                <a:pos x="585" y="162"/>
              </a:cxn>
              <a:cxn ang="0">
                <a:pos x="573" y="184"/>
              </a:cxn>
              <a:cxn ang="0">
                <a:pos x="557" y="210"/>
              </a:cxn>
              <a:cxn ang="0">
                <a:pos x="552" y="216"/>
              </a:cxn>
              <a:cxn ang="0">
                <a:pos x="547" y="224"/>
              </a:cxn>
              <a:cxn ang="0">
                <a:pos x="530" y="242"/>
              </a:cxn>
              <a:cxn ang="0">
                <a:pos x="514" y="278"/>
              </a:cxn>
              <a:cxn ang="0">
                <a:pos x="518" y="284"/>
              </a:cxn>
              <a:cxn ang="0">
                <a:pos x="526" y="286"/>
              </a:cxn>
              <a:cxn ang="0">
                <a:pos x="525" y="310"/>
              </a:cxn>
              <a:cxn ang="0">
                <a:pos x="514" y="334"/>
              </a:cxn>
              <a:cxn ang="0">
                <a:pos x="491" y="450"/>
              </a:cxn>
              <a:cxn ang="0">
                <a:pos x="222" y="427"/>
              </a:cxn>
              <a:cxn ang="0">
                <a:pos x="87" y="391"/>
              </a:cxn>
              <a:cxn ang="0">
                <a:pos x="23" y="373"/>
              </a:cxn>
              <a:cxn ang="0">
                <a:pos x="1" y="335"/>
              </a:cxn>
              <a:cxn ang="0">
                <a:pos x="8" y="299"/>
              </a:cxn>
              <a:cxn ang="0">
                <a:pos x="18" y="271"/>
              </a:cxn>
              <a:cxn ang="0">
                <a:pos x="27" y="254"/>
              </a:cxn>
              <a:cxn ang="0">
                <a:pos x="34" y="250"/>
              </a:cxn>
              <a:cxn ang="0">
                <a:pos x="38" y="249"/>
              </a:cxn>
              <a:cxn ang="0">
                <a:pos x="43" y="243"/>
              </a:cxn>
              <a:cxn ang="0">
                <a:pos x="44" y="229"/>
              </a:cxn>
              <a:cxn ang="0">
                <a:pos x="49" y="223"/>
              </a:cxn>
              <a:cxn ang="0">
                <a:pos x="56" y="221"/>
              </a:cxn>
              <a:cxn ang="0">
                <a:pos x="58" y="214"/>
              </a:cxn>
              <a:cxn ang="0">
                <a:pos x="57" y="204"/>
              </a:cxn>
              <a:cxn ang="0">
                <a:pos x="70" y="173"/>
              </a:cxn>
              <a:cxn ang="0">
                <a:pos x="82" y="137"/>
              </a:cxn>
              <a:cxn ang="0">
                <a:pos x="105" y="85"/>
              </a:cxn>
              <a:cxn ang="0">
                <a:pos x="119" y="64"/>
              </a:cxn>
              <a:cxn ang="0">
                <a:pos x="120" y="63"/>
              </a:cxn>
              <a:cxn ang="0">
                <a:pos x="115" y="55"/>
              </a:cxn>
              <a:cxn ang="0">
                <a:pos x="121" y="33"/>
              </a:cxn>
              <a:cxn ang="0">
                <a:pos x="131" y="0"/>
              </a:cxn>
            </a:cxnLst>
            <a:rect l="0" t="0" r="r" b="b"/>
            <a:pathLst>
              <a:path w="585" h="489">
                <a:moveTo>
                  <a:pt x="131" y="0"/>
                </a:moveTo>
                <a:lnTo>
                  <a:pt x="132" y="1"/>
                </a:lnTo>
                <a:lnTo>
                  <a:pt x="134" y="1"/>
                </a:lnTo>
                <a:lnTo>
                  <a:pt x="135" y="2"/>
                </a:lnTo>
                <a:lnTo>
                  <a:pt x="135" y="6"/>
                </a:lnTo>
                <a:lnTo>
                  <a:pt x="136" y="7"/>
                </a:lnTo>
                <a:lnTo>
                  <a:pt x="137" y="7"/>
                </a:lnTo>
                <a:lnTo>
                  <a:pt x="138" y="8"/>
                </a:lnTo>
                <a:lnTo>
                  <a:pt x="148" y="4"/>
                </a:lnTo>
                <a:lnTo>
                  <a:pt x="155" y="5"/>
                </a:lnTo>
                <a:lnTo>
                  <a:pt x="160" y="9"/>
                </a:lnTo>
                <a:lnTo>
                  <a:pt x="163" y="15"/>
                </a:lnTo>
                <a:lnTo>
                  <a:pt x="172" y="15"/>
                </a:lnTo>
                <a:lnTo>
                  <a:pt x="179" y="16"/>
                </a:lnTo>
                <a:lnTo>
                  <a:pt x="188" y="23"/>
                </a:lnTo>
                <a:lnTo>
                  <a:pt x="187" y="26"/>
                </a:lnTo>
                <a:lnTo>
                  <a:pt x="190" y="28"/>
                </a:lnTo>
                <a:lnTo>
                  <a:pt x="191" y="28"/>
                </a:lnTo>
                <a:lnTo>
                  <a:pt x="192" y="29"/>
                </a:lnTo>
                <a:lnTo>
                  <a:pt x="193" y="41"/>
                </a:lnTo>
                <a:lnTo>
                  <a:pt x="192" y="50"/>
                </a:lnTo>
                <a:lnTo>
                  <a:pt x="190" y="58"/>
                </a:lnTo>
                <a:lnTo>
                  <a:pt x="190" y="64"/>
                </a:lnTo>
                <a:lnTo>
                  <a:pt x="193" y="71"/>
                </a:lnTo>
                <a:lnTo>
                  <a:pt x="200" y="77"/>
                </a:lnTo>
                <a:lnTo>
                  <a:pt x="202" y="78"/>
                </a:lnTo>
                <a:lnTo>
                  <a:pt x="205" y="78"/>
                </a:lnTo>
                <a:lnTo>
                  <a:pt x="208" y="79"/>
                </a:lnTo>
                <a:lnTo>
                  <a:pt x="210" y="81"/>
                </a:lnTo>
                <a:lnTo>
                  <a:pt x="216" y="86"/>
                </a:lnTo>
                <a:lnTo>
                  <a:pt x="236" y="86"/>
                </a:lnTo>
                <a:lnTo>
                  <a:pt x="240" y="85"/>
                </a:lnTo>
                <a:lnTo>
                  <a:pt x="242" y="84"/>
                </a:lnTo>
                <a:lnTo>
                  <a:pt x="244" y="82"/>
                </a:lnTo>
                <a:lnTo>
                  <a:pt x="247" y="81"/>
                </a:lnTo>
                <a:lnTo>
                  <a:pt x="250" y="81"/>
                </a:lnTo>
                <a:lnTo>
                  <a:pt x="265" y="83"/>
                </a:lnTo>
                <a:lnTo>
                  <a:pt x="278" y="88"/>
                </a:lnTo>
                <a:lnTo>
                  <a:pt x="290" y="97"/>
                </a:lnTo>
                <a:lnTo>
                  <a:pt x="298" y="99"/>
                </a:lnTo>
                <a:lnTo>
                  <a:pt x="306" y="98"/>
                </a:lnTo>
                <a:lnTo>
                  <a:pt x="315" y="97"/>
                </a:lnTo>
                <a:lnTo>
                  <a:pt x="323" y="97"/>
                </a:lnTo>
                <a:lnTo>
                  <a:pt x="328" y="98"/>
                </a:lnTo>
                <a:lnTo>
                  <a:pt x="332" y="100"/>
                </a:lnTo>
                <a:lnTo>
                  <a:pt x="341" y="103"/>
                </a:lnTo>
                <a:lnTo>
                  <a:pt x="361" y="102"/>
                </a:lnTo>
                <a:lnTo>
                  <a:pt x="379" y="99"/>
                </a:lnTo>
                <a:lnTo>
                  <a:pt x="399" y="97"/>
                </a:lnTo>
                <a:lnTo>
                  <a:pt x="411" y="98"/>
                </a:lnTo>
                <a:lnTo>
                  <a:pt x="422" y="100"/>
                </a:lnTo>
                <a:lnTo>
                  <a:pt x="442" y="100"/>
                </a:lnTo>
                <a:lnTo>
                  <a:pt x="471" y="106"/>
                </a:lnTo>
                <a:lnTo>
                  <a:pt x="500" y="114"/>
                </a:lnTo>
                <a:lnTo>
                  <a:pt x="532" y="120"/>
                </a:lnTo>
                <a:lnTo>
                  <a:pt x="563" y="125"/>
                </a:lnTo>
                <a:lnTo>
                  <a:pt x="567" y="133"/>
                </a:lnTo>
                <a:lnTo>
                  <a:pt x="574" y="145"/>
                </a:lnTo>
                <a:lnTo>
                  <a:pt x="576" y="148"/>
                </a:lnTo>
                <a:lnTo>
                  <a:pt x="581" y="153"/>
                </a:lnTo>
                <a:lnTo>
                  <a:pt x="583" y="156"/>
                </a:lnTo>
                <a:lnTo>
                  <a:pt x="585" y="159"/>
                </a:lnTo>
                <a:lnTo>
                  <a:pt x="585" y="162"/>
                </a:lnTo>
                <a:lnTo>
                  <a:pt x="583" y="169"/>
                </a:lnTo>
                <a:lnTo>
                  <a:pt x="578" y="177"/>
                </a:lnTo>
                <a:lnTo>
                  <a:pt x="573" y="184"/>
                </a:lnTo>
                <a:lnTo>
                  <a:pt x="566" y="193"/>
                </a:lnTo>
                <a:lnTo>
                  <a:pt x="561" y="201"/>
                </a:lnTo>
                <a:lnTo>
                  <a:pt x="557" y="210"/>
                </a:lnTo>
                <a:lnTo>
                  <a:pt x="556" y="212"/>
                </a:lnTo>
                <a:lnTo>
                  <a:pt x="554" y="214"/>
                </a:lnTo>
                <a:lnTo>
                  <a:pt x="552" y="216"/>
                </a:lnTo>
                <a:lnTo>
                  <a:pt x="549" y="217"/>
                </a:lnTo>
                <a:lnTo>
                  <a:pt x="547" y="222"/>
                </a:lnTo>
                <a:lnTo>
                  <a:pt x="547" y="224"/>
                </a:lnTo>
                <a:lnTo>
                  <a:pt x="548" y="226"/>
                </a:lnTo>
                <a:lnTo>
                  <a:pt x="539" y="233"/>
                </a:lnTo>
                <a:lnTo>
                  <a:pt x="530" y="242"/>
                </a:lnTo>
                <a:lnTo>
                  <a:pt x="521" y="251"/>
                </a:lnTo>
                <a:lnTo>
                  <a:pt x="517" y="263"/>
                </a:lnTo>
                <a:lnTo>
                  <a:pt x="514" y="278"/>
                </a:lnTo>
                <a:lnTo>
                  <a:pt x="514" y="281"/>
                </a:lnTo>
                <a:lnTo>
                  <a:pt x="517" y="282"/>
                </a:lnTo>
                <a:lnTo>
                  <a:pt x="518" y="284"/>
                </a:lnTo>
                <a:lnTo>
                  <a:pt x="520" y="285"/>
                </a:lnTo>
                <a:lnTo>
                  <a:pt x="524" y="286"/>
                </a:lnTo>
                <a:lnTo>
                  <a:pt x="526" y="286"/>
                </a:lnTo>
                <a:lnTo>
                  <a:pt x="528" y="287"/>
                </a:lnTo>
                <a:lnTo>
                  <a:pt x="530" y="289"/>
                </a:lnTo>
                <a:lnTo>
                  <a:pt x="525" y="310"/>
                </a:lnTo>
                <a:lnTo>
                  <a:pt x="521" y="319"/>
                </a:lnTo>
                <a:lnTo>
                  <a:pt x="517" y="326"/>
                </a:lnTo>
                <a:lnTo>
                  <a:pt x="514" y="334"/>
                </a:lnTo>
                <a:lnTo>
                  <a:pt x="507" y="372"/>
                </a:lnTo>
                <a:lnTo>
                  <a:pt x="500" y="412"/>
                </a:lnTo>
                <a:lnTo>
                  <a:pt x="491" y="450"/>
                </a:lnTo>
                <a:lnTo>
                  <a:pt x="483" y="489"/>
                </a:lnTo>
                <a:lnTo>
                  <a:pt x="351" y="460"/>
                </a:lnTo>
                <a:lnTo>
                  <a:pt x="222" y="427"/>
                </a:lnTo>
                <a:lnTo>
                  <a:pt x="95" y="393"/>
                </a:lnTo>
                <a:lnTo>
                  <a:pt x="91" y="392"/>
                </a:lnTo>
                <a:lnTo>
                  <a:pt x="87" y="391"/>
                </a:lnTo>
                <a:lnTo>
                  <a:pt x="66" y="385"/>
                </a:lnTo>
                <a:lnTo>
                  <a:pt x="44" y="379"/>
                </a:lnTo>
                <a:lnTo>
                  <a:pt x="23" y="373"/>
                </a:lnTo>
                <a:lnTo>
                  <a:pt x="3" y="365"/>
                </a:lnTo>
                <a:lnTo>
                  <a:pt x="0" y="350"/>
                </a:lnTo>
                <a:lnTo>
                  <a:pt x="1" y="335"/>
                </a:lnTo>
                <a:lnTo>
                  <a:pt x="4" y="322"/>
                </a:lnTo>
                <a:lnTo>
                  <a:pt x="11" y="312"/>
                </a:lnTo>
                <a:lnTo>
                  <a:pt x="8" y="299"/>
                </a:lnTo>
                <a:lnTo>
                  <a:pt x="9" y="289"/>
                </a:lnTo>
                <a:lnTo>
                  <a:pt x="13" y="280"/>
                </a:lnTo>
                <a:lnTo>
                  <a:pt x="18" y="271"/>
                </a:lnTo>
                <a:lnTo>
                  <a:pt x="23" y="261"/>
                </a:lnTo>
                <a:lnTo>
                  <a:pt x="25" y="252"/>
                </a:lnTo>
                <a:lnTo>
                  <a:pt x="27" y="254"/>
                </a:lnTo>
                <a:lnTo>
                  <a:pt x="30" y="254"/>
                </a:lnTo>
                <a:lnTo>
                  <a:pt x="32" y="252"/>
                </a:lnTo>
                <a:lnTo>
                  <a:pt x="34" y="250"/>
                </a:lnTo>
                <a:lnTo>
                  <a:pt x="37" y="246"/>
                </a:lnTo>
                <a:lnTo>
                  <a:pt x="38" y="247"/>
                </a:lnTo>
                <a:lnTo>
                  <a:pt x="38" y="249"/>
                </a:lnTo>
                <a:lnTo>
                  <a:pt x="39" y="252"/>
                </a:lnTo>
                <a:lnTo>
                  <a:pt x="43" y="247"/>
                </a:lnTo>
                <a:lnTo>
                  <a:pt x="43" y="243"/>
                </a:lnTo>
                <a:lnTo>
                  <a:pt x="41" y="236"/>
                </a:lnTo>
                <a:lnTo>
                  <a:pt x="42" y="230"/>
                </a:lnTo>
                <a:lnTo>
                  <a:pt x="44" y="229"/>
                </a:lnTo>
                <a:lnTo>
                  <a:pt x="45" y="228"/>
                </a:lnTo>
                <a:lnTo>
                  <a:pt x="46" y="225"/>
                </a:lnTo>
                <a:lnTo>
                  <a:pt x="49" y="223"/>
                </a:lnTo>
                <a:lnTo>
                  <a:pt x="51" y="222"/>
                </a:lnTo>
                <a:lnTo>
                  <a:pt x="52" y="221"/>
                </a:lnTo>
                <a:lnTo>
                  <a:pt x="56" y="221"/>
                </a:lnTo>
                <a:lnTo>
                  <a:pt x="59" y="222"/>
                </a:lnTo>
                <a:lnTo>
                  <a:pt x="59" y="216"/>
                </a:lnTo>
                <a:lnTo>
                  <a:pt x="58" y="214"/>
                </a:lnTo>
                <a:lnTo>
                  <a:pt x="58" y="211"/>
                </a:lnTo>
                <a:lnTo>
                  <a:pt x="57" y="210"/>
                </a:lnTo>
                <a:lnTo>
                  <a:pt x="57" y="204"/>
                </a:lnTo>
                <a:lnTo>
                  <a:pt x="63" y="195"/>
                </a:lnTo>
                <a:lnTo>
                  <a:pt x="66" y="184"/>
                </a:lnTo>
                <a:lnTo>
                  <a:pt x="70" y="173"/>
                </a:lnTo>
                <a:lnTo>
                  <a:pt x="74" y="162"/>
                </a:lnTo>
                <a:lnTo>
                  <a:pt x="81" y="154"/>
                </a:lnTo>
                <a:lnTo>
                  <a:pt x="82" y="137"/>
                </a:lnTo>
                <a:lnTo>
                  <a:pt x="89" y="119"/>
                </a:lnTo>
                <a:lnTo>
                  <a:pt x="98" y="103"/>
                </a:lnTo>
                <a:lnTo>
                  <a:pt x="105" y="85"/>
                </a:lnTo>
                <a:lnTo>
                  <a:pt x="109" y="67"/>
                </a:lnTo>
                <a:lnTo>
                  <a:pt x="113" y="64"/>
                </a:lnTo>
                <a:lnTo>
                  <a:pt x="119" y="64"/>
                </a:lnTo>
                <a:lnTo>
                  <a:pt x="121" y="67"/>
                </a:lnTo>
                <a:lnTo>
                  <a:pt x="121" y="64"/>
                </a:lnTo>
                <a:lnTo>
                  <a:pt x="120" y="63"/>
                </a:lnTo>
                <a:lnTo>
                  <a:pt x="117" y="62"/>
                </a:lnTo>
                <a:lnTo>
                  <a:pt x="115" y="60"/>
                </a:lnTo>
                <a:lnTo>
                  <a:pt x="115" y="55"/>
                </a:lnTo>
                <a:lnTo>
                  <a:pt x="119" y="51"/>
                </a:lnTo>
                <a:lnTo>
                  <a:pt x="121" y="47"/>
                </a:lnTo>
                <a:lnTo>
                  <a:pt x="121" y="33"/>
                </a:lnTo>
                <a:lnTo>
                  <a:pt x="128" y="12"/>
                </a:lnTo>
                <a:lnTo>
                  <a:pt x="129" y="1"/>
                </a:lnTo>
                <a:lnTo>
                  <a:pt x="131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2" name="Freeform 48"/>
          <p:cNvSpPr>
            <a:spLocks/>
          </p:cNvSpPr>
          <p:nvPr/>
        </p:nvSpPr>
        <p:spPr bwMode="auto">
          <a:xfrm>
            <a:off x="1702291" y="1640115"/>
            <a:ext cx="757563" cy="552973"/>
          </a:xfrm>
          <a:custGeom>
            <a:avLst/>
            <a:gdLst/>
            <a:ahLst/>
            <a:cxnLst>
              <a:cxn ang="0">
                <a:pos x="157" y="6"/>
              </a:cxn>
              <a:cxn ang="0">
                <a:pos x="244" y="33"/>
              </a:cxn>
              <a:cxn ang="0">
                <a:pos x="290" y="39"/>
              </a:cxn>
              <a:cxn ang="0">
                <a:pos x="408" y="67"/>
              </a:cxn>
              <a:cxn ang="0">
                <a:pos x="478" y="83"/>
              </a:cxn>
              <a:cxn ang="0">
                <a:pos x="470" y="125"/>
              </a:cxn>
              <a:cxn ang="0">
                <a:pos x="467" y="135"/>
              </a:cxn>
              <a:cxn ang="0">
                <a:pos x="445" y="238"/>
              </a:cxn>
              <a:cxn ang="0">
                <a:pos x="426" y="317"/>
              </a:cxn>
              <a:cxn ang="0">
                <a:pos x="431" y="335"/>
              </a:cxn>
              <a:cxn ang="0">
                <a:pos x="341" y="334"/>
              </a:cxn>
              <a:cxn ang="0">
                <a:pos x="322" y="327"/>
              </a:cxn>
              <a:cxn ang="0">
                <a:pos x="276" y="322"/>
              </a:cxn>
              <a:cxn ang="0">
                <a:pos x="252" y="326"/>
              </a:cxn>
              <a:cxn ang="0">
                <a:pos x="208" y="329"/>
              </a:cxn>
              <a:cxn ang="0">
                <a:pos x="197" y="320"/>
              </a:cxn>
              <a:cxn ang="0">
                <a:pos x="192" y="317"/>
              </a:cxn>
              <a:cxn ang="0">
                <a:pos x="155" y="324"/>
              </a:cxn>
              <a:cxn ang="0">
                <a:pos x="129" y="308"/>
              </a:cxn>
              <a:cxn ang="0">
                <a:pos x="100" y="307"/>
              </a:cxn>
              <a:cxn ang="0">
                <a:pos x="77" y="308"/>
              </a:cxn>
              <a:cxn ang="0">
                <a:pos x="58" y="249"/>
              </a:cxn>
              <a:cxn ang="0">
                <a:pos x="44" y="237"/>
              </a:cxn>
              <a:cxn ang="0">
                <a:pos x="30" y="229"/>
              </a:cxn>
              <a:cxn ang="0">
                <a:pos x="8" y="205"/>
              </a:cxn>
              <a:cxn ang="0">
                <a:pos x="10" y="194"/>
              </a:cxn>
              <a:cxn ang="0">
                <a:pos x="15" y="191"/>
              </a:cxn>
              <a:cxn ang="0">
                <a:pos x="15" y="179"/>
              </a:cxn>
              <a:cxn ang="0">
                <a:pos x="4" y="177"/>
              </a:cxn>
              <a:cxn ang="0">
                <a:pos x="18" y="156"/>
              </a:cxn>
              <a:cxn ang="0">
                <a:pos x="8" y="82"/>
              </a:cxn>
              <a:cxn ang="0">
                <a:pos x="3" y="41"/>
              </a:cxn>
              <a:cxn ang="0">
                <a:pos x="6" y="28"/>
              </a:cxn>
              <a:cxn ang="0">
                <a:pos x="18" y="34"/>
              </a:cxn>
              <a:cxn ang="0">
                <a:pos x="27" y="41"/>
              </a:cxn>
              <a:cxn ang="0">
                <a:pos x="58" y="56"/>
              </a:cxn>
              <a:cxn ang="0">
                <a:pos x="84" y="69"/>
              </a:cxn>
              <a:cxn ang="0">
                <a:pos x="102" y="80"/>
              </a:cxn>
              <a:cxn ang="0">
                <a:pos x="105" y="100"/>
              </a:cxn>
              <a:cxn ang="0">
                <a:pos x="93" y="103"/>
              </a:cxn>
              <a:cxn ang="0">
                <a:pos x="74" y="126"/>
              </a:cxn>
              <a:cxn ang="0">
                <a:pos x="88" y="139"/>
              </a:cxn>
              <a:cxn ang="0">
                <a:pos x="74" y="158"/>
              </a:cxn>
              <a:cxn ang="0">
                <a:pos x="87" y="163"/>
              </a:cxn>
              <a:cxn ang="0">
                <a:pos x="98" y="168"/>
              </a:cxn>
              <a:cxn ang="0">
                <a:pos x="109" y="160"/>
              </a:cxn>
              <a:cxn ang="0">
                <a:pos x="129" y="130"/>
              </a:cxn>
              <a:cxn ang="0">
                <a:pos x="133" y="115"/>
              </a:cxn>
              <a:cxn ang="0">
                <a:pos x="142" y="102"/>
              </a:cxn>
              <a:cxn ang="0">
                <a:pos x="151" y="107"/>
              </a:cxn>
              <a:cxn ang="0">
                <a:pos x="142" y="76"/>
              </a:cxn>
              <a:cxn ang="0">
                <a:pos x="144" y="23"/>
              </a:cxn>
              <a:cxn ang="0">
                <a:pos x="142" y="17"/>
              </a:cxn>
              <a:cxn ang="0">
                <a:pos x="143" y="11"/>
              </a:cxn>
              <a:cxn ang="0">
                <a:pos x="137" y="5"/>
              </a:cxn>
            </a:cxnLst>
            <a:rect l="0" t="0" r="r" b="b"/>
            <a:pathLst>
              <a:path w="478" h="349">
                <a:moveTo>
                  <a:pt x="136" y="0"/>
                </a:moveTo>
                <a:lnTo>
                  <a:pt x="137" y="0"/>
                </a:lnTo>
                <a:lnTo>
                  <a:pt x="140" y="2"/>
                </a:lnTo>
                <a:lnTo>
                  <a:pt x="141" y="3"/>
                </a:lnTo>
                <a:lnTo>
                  <a:pt x="145" y="5"/>
                </a:lnTo>
                <a:lnTo>
                  <a:pt x="147" y="5"/>
                </a:lnTo>
                <a:lnTo>
                  <a:pt x="157" y="6"/>
                </a:lnTo>
                <a:lnTo>
                  <a:pt x="180" y="11"/>
                </a:lnTo>
                <a:lnTo>
                  <a:pt x="195" y="16"/>
                </a:lnTo>
                <a:lnTo>
                  <a:pt x="208" y="21"/>
                </a:lnTo>
                <a:lnTo>
                  <a:pt x="222" y="21"/>
                </a:lnTo>
                <a:lnTo>
                  <a:pt x="230" y="25"/>
                </a:lnTo>
                <a:lnTo>
                  <a:pt x="238" y="30"/>
                </a:lnTo>
                <a:lnTo>
                  <a:pt x="244" y="33"/>
                </a:lnTo>
                <a:lnTo>
                  <a:pt x="247" y="33"/>
                </a:lnTo>
                <a:lnTo>
                  <a:pt x="249" y="31"/>
                </a:lnTo>
                <a:lnTo>
                  <a:pt x="252" y="30"/>
                </a:lnTo>
                <a:lnTo>
                  <a:pt x="256" y="30"/>
                </a:lnTo>
                <a:lnTo>
                  <a:pt x="265" y="34"/>
                </a:lnTo>
                <a:lnTo>
                  <a:pt x="276" y="39"/>
                </a:lnTo>
                <a:lnTo>
                  <a:pt x="290" y="39"/>
                </a:lnTo>
                <a:lnTo>
                  <a:pt x="297" y="41"/>
                </a:lnTo>
                <a:lnTo>
                  <a:pt x="303" y="45"/>
                </a:lnTo>
                <a:lnTo>
                  <a:pt x="310" y="47"/>
                </a:lnTo>
                <a:lnTo>
                  <a:pt x="334" y="53"/>
                </a:lnTo>
                <a:lnTo>
                  <a:pt x="357" y="59"/>
                </a:lnTo>
                <a:lnTo>
                  <a:pt x="383" y="62"/>
                </a:lnTo>
                <a:lnTo>
                  <a:pt x="408" y="67"/>
                </a:lnTo>
                <a:lnTo>
                  <a:pt x="411" y="68"/>
                </a:lnTo>
                <a:lnTo>
                  <a:pt x="414" y="69"/>
                </a:lnTo>
                <a:lnTo>
                  <a:pt x="417" y="72"/>
                </a:lnTo>
                <a:lnTo>
                  <a:pt x="419" y="73"/>
                </a:lnTo>
                <a:lnTo>
                  <a:pt x="440" y="76"/>
                </a:lnTo>
                <a:lnTo>
                  <a:pt x="460" y="79"/>
                </a:lnTo>
                <a:lnTo>
                  <a:pt x="478" y="83"/>
                </a:lnTo>
                <a:lnTo>
                  <a:pt x="475" y="93"/>
                </a:lnTo>
                <a:lnTo>
                  <a:pt x="474" y="102"/>
                </a:lnTo>
                <a:lnTo>
                  <a:pt x="473" y="115"/>
                </a:lnTo>
                <a:lnTo>
                  <a:pt x="473" y="116"/>
                </a:lnTo>
                <a:lnTo>
                  <a:pt x="471" y="117"/>
                </a:lnTo>
                <a:lnTo>
                  <a:pt x="471" y="123"/>
                </a:lnTo>
                <a:lnTo>
                  <a:pt x="470" y="125"/>
                </a:lnTo>
                <a:lnTo>
                  <a:pt x="470" y="126"/>
                </a:lnTo>
                <a:lnTo>
                  <a:pt x="469" y="126"/>
                </a:lnTo>
                <a:lnTo>
                  <a:pt x="468" y="128"/>
                </a:lnTo>
                <a:lnTo>
                  <a:pt x="466" y="128"/>
                </a:lnTo>
                <a:lnTo>
                  <a:pt x="464" y="129"/>
                </a:lnTo>
                <a:lnTo>
                  <a:pt x="464" y="130"/>
                </a:lnTo>
                <a:lnTo>
                  <a:pt x="467" y="135"/>
                </a:lnTo>
                <a:lnTo>
                  <a:pt x="467" y="140"/>
                </a:lnTo>
                <a:lnTo>
                  <a:pt x="464" y="151"/>
                </a:lnTo>
                <a:lnTo>
                  <a:pt x="462" y="163"/>
                </a:lnTo>
                <a:lnTo>
                  <a:pt x="459" y="174"/>
                </a:lnTo>
                <a:lnTo>
                  <a:pt x="456" y="188"/>
                </a:lnTo>
                <a:lnTo>
                  <a:pt x="452" y="213"/>
                </a:lnTo>
                <a:lnTo>
                  <a:pt x="445" y="238"/>
                </a:lnTo>
                <a:lnTo>
                  <a:pt x="439" y="263"/>
                </a:lnTo>
                <a:lnTo>
                  <a:pt x="433" y="286"/>
                </a:lnTo>
                <a:lnTo>
                  <a:pt x="431" y="310"/>
                </a:lnTo>
                <a:lnTo>
                  <a:pt x="429" y="311"/>
                </a:lnTo>
                <a:lnTo>
                  <a:pt x="428" y="313"/>
                </a:lnTo>
                <a:lnTo>
                  <a:pt x="427" y="314"/>
                </a:lnTo>
                <a:lnTo>
                  <a:pt x="426" y="317"/>
                </a:lnTo>
                <a:lnTo>
                  <a:pt x="425" y="318"/>
                </a:lnTo>
                <a:lnTo>
                  <a:pt x="425" y="320"/>
                </a:lnTo>
                <a:lnTo>
                  <a:pt x="426" y="321"/>
                </a:lnTo>
                <a:lnTo>
                  <a:pt x="428" y="322"/>
                </a:lnTo>
                <a:lnTo>
                  <a:pt x="429" y="324"/>
                </a:lnTo>
                <a:lnTo>
                  <a:pt x="431" y="326"/>
                </a:lnTo>
                <a:lnTo>
                  <a:pt x="431" y="335"/>
                </a:lnTo>
                <a:lnTo>
                  <a:pt x="429" y="342"/>
                </a:lnTo>
                <a:lnTo>
                  <a:pt x="431" y="349"/>
                </a:lnTo>
                <a:lnTo>
                  <a:pt x="415" y="349"/>
                </a:lnTo>
                <a:lnTo>
                  <a:pt x="399" y="347"/>
                </a:lnTo>
                <a:lnTo>
                  <a:pt x="369" y="338"/>
                </a:lnTo>
                <a:lnTo>
                  <a:pt x="355" y="335"/>
                </a:lnTo>
                <a:lnTo>
                  <a:pt x="341" y="334"/>
                </a:lnTo>
                <a:lnTo>
                  <a:pt x="329" y="332"/>
                </a:lnTo>
                <a:lnTo>
                  <a:pt x="328" y="331"/>
                </a:lnTo>
                <a:lnTo>
                  <a:pt x="328" y="329"/>
                </a:lnTo>
                <a:lnTo>
                  <a:pt x="327" y="328"/>
                </a:lnTo>
                <a:lnTo>
                  <a:pt x="327" y="326"/>
                </a:lnTo>
                <a:lnTo>
                  <a:pt x="325" y="326"/>
                </a:lnTo>
                <a:lnTo>
                  <a:pt x="322" y="327"/>
                </a:lnTo>
                <a:lnTo>
                  <a:pt x="320" y="329"/>
                </a:lnTo>
                <a:lnTo>
                  <a:pt x="318" y="329"/>
                </a:lnTo>
                <a:lnTo>
                  <a:pt x="311" y="327"/>
                </a:lnTo>
                <a:lnTo>
                  <a:pt x="308" y="325"/>
                </a:lnTo>
                <a:lnTo>
                  <a:pt x="305" y="324"/>
                </a:lnTo>
                <a:lnTo>
                  <a:pt x="282" y="324"/>
                </a:lnTo>
                <a:lnTo>
                  <a:pt x="276" y="322"/>
                </a:lnTo>
                <a:lnTo>
                  <a:pt x="262" y="320"/>
                </a:lnTo>
                <a:lnTo>
                  <a:pt x="259" y="320"/>
                </a:lnTo>
                <a:lnTo>
                  <a:pt x="258" y="321"/>
                </a:lnTo>
                <a:lnTo>
                  <a:pt x="257" y="324"/>
                </a:lnTo>
                <a:lnTo>
                  <a:pt x="256" y="325"/>
                </a:lnTo>
                <a:lnTo>
                  <a:pt x="256" y="326"/>
                </a:lnTo>
                <a:lnTo>
                  <a:pt x="252" y="326"/>
                </a:lnTo>
                <a:lnTo>
                  <a:pt x="248" y="325"/>
                </a:lnTo>
                <a:lnTo>
                  <a:pt x="244" y="324"/>
                </a:lnTo>
                <a:lnTo>
                  <a:pt x="240" y="324"/>
                </a:lnTo>
                <a:lnTo>
                  <a:pt x="234" y="325"/>
                </a:lnTo>
                <a:lnTo>
                  <a:pt x="226" y="326"/>
                </a:lnTo>
                <a:lnTo>
                  <a:pt x="216" y="328"/>
                </a:lnTo>
                <a:lnTo>
                  <a:pt x="208" y="329"/>
                </a:lnTo>
                <a:lnTo>
                  <a:pt x="202" y="329"/>
                </a:lnTo>
                <a:lnTo>
                  <a:pt x="201" y="328"/>
                </a:lnTo>
                <a:lnTo>
                  <a:pt x="201" y="327"/>
                </a:lnTo>
                <a:lnTo>
                  <a:pt x="198" y="324"/>
                </a:lnTo>
                <a:lnTo>
                  <a:pt x="194" y="324"/>
                </a:lnTo>
                <a:lnTo>
                  <a:pt x="195" y="321"/>
                </a:lnTo>
                <a:lnTo>
                  <a:pt x="197" y="320"/>
                </a:lnTo>
                <a:lnTo>
                  <a:pt x="197" y="319"/>
                </a:lnTo>
                <a:lnTo>
                  <a:pt x="195" y="318"/>
                </a:lnTo>
                <a:lnTo>
                  <a:pt x="195" y="317"/>
                </a:lnTo>
                <a:lnTo>
                  <a:pt x="194" y="314"/>
                </a:lnTo>
                <a:lnTo>
                  <a:pt x="194" y="312"/>
                </a:lnTo>
                <a:lnTo>
                  <a:pt x="192" y="314"/>
                </a:lnTo>
                <a:lnTo>
                  <a:pt x="192" y="317"/>
                </a:lnTo>
                <a:lnTo>
                  <a:pt x="193" y="318"/>
                </a:lnTo>
                <a:lnTo>
                  <a:pt x="194" y="318"/>
                </a:lnTo>
                <a:lnTo>
                  <a:pt x="194" y="320"/>
                </a:lnTo>
                <a:lnTo>
                  <a:pt x="191" y="320"/>
                </a:lnTo>
                <a:lnTo>
                  <a:pt x="188" y="318"/>
                </a:lnTo>
                <a:lnTo>
                  <a:pt x="183" y="324"/>
                </a:lnTo>
                <a:lnTo>
                  <a:pt x="155" y="324"/>
                </a:lnTo>
                <a:lnTo>
                  <a:pt x="155" y="319"/>
                </a:lnTo>
                <a:lnTo>
                  <a:pt x="152" y="317"/>
                </a:lnTo>
                <a:lnTo>
                  <a:pt x="151" y="317"/>
                </a:lnTo>
                <a:lnTo>
                  <a:pt x="149" y="314"/>
                </a:lnTo>
                <a:lnTo>
                  <a:pt x="149" y="312"/>
                </a:lnTo>
                <a:lnTo>
                  <a:pt x="138" y="311"/>
                </a:lnTo>
                <a:lnTo>
                  <a:pt x="129" y="308"/>
                </a:lnTo>
                <a:lnTo>
                  <a:pt x="122" y="305"/>
                </a:lnTo>
                <a:lnTo>
                  <a:pt x="113" y="304"/>
                </a:lnTo>
                <a:lnTo>
                  <a:pt x="108" y="306"/>
                </a:lnTo>
                <a:lnTo>
                  <a:pt x="105" y="310"/>
                </a:lnTo>
                <a:lnTo>
                  <a:pt x="101" y="310"/>
                </a:lnTo>
                <a:lnTo>
                  <a:pt x="100" y="308"/>
                </a:lnTo>
                <a:lnTo>
                  <a:pt x="100" y="307"/>
                </a:lnTo>
                <a:lnTo>
                  <a:pt x="99" y="306"/>
                </a:lnTo>
                <a:lnTo>
                  <a:pt x="95" y="306"/>
                </a:lnTo>
                <a:lnTo>
                  <a:pt x="92" y="308"/>
                </a:lnTo>
                <a:lnTo>
                  <a:pt x="87" y="311"/>
                </a:lnTo>
                <a:lnTo>
                  <a:pt x="86" y="312"/>
                </a:lnTo>
                <a:lnTo>
                  <a:pt x="85" y="312"/>
                </a:lnTo>
                <a:lnTo>
                  <a:pt x="77" y="308"/>
                </a:lnTo>
                <a:lnTo>
                  <a:pt x="69" y="303"/>
                </a:lnTo>
                <a:lnTo>
                  <a:pt x="59" y="298"/>
                </a:lnTo>
                <a:lnTo>
                  <a:pt x="59" y="283"/>
                </a:lnTo>
                <a:lnTo>
                  <a:pt x="60" y="269"/>
                </a:lnTo>
                <a:lnTo>
                  <a:pt x="59" y="256"/>
                </a:lnTo>
                <a:lnTo>
                  <a:pt x="59" y="250"/>
                </a:lnTo>
                <a:lnTo>
                  <a:pt x="58" y="249"/>
                </a:lnTo>
                <a:lnTo>
                  <a:pt x="58" y="248"/>
                </a:lnTo>
                <a:lnTo>
                  <a:pt x="57" y="248"/>
                </a:lnTo>
                <a:lnTo>
                  <a:pt x="57" y="250"/>
                </a:lnTo>
                <a:lnTo>
                  <a:pt x="52" y="247"/>
                </a:lnTo>
                <a:lnTo>
                  <a:pt x="49" y="243"/>
                </a:lnTo>
                <a:lnTo>
                  <a:pt x="46" y="240"/>
                </a:lnTo>
                <a:lnTo>
                  <a:pt x="44" y="237"/>
                </a:lnTo>
                <a:lnTo>
                  <a:pt x="41" y="236"/>
                </a:lnTo>
                <a:lnTo>
                  <a:pt x="34" y="238"/>
                </a:lnTo>
                <a:lnTo>
                  <a:pt x="35" y="236"/>
                </a:lnTo>
                <a:lnTo>
                  <a:pt x="36" y="235"/>
                </a:lnTo>
                <a:lnTo>
                  <a:pt x="34" y="235"/>
                </a:lnTo>
                <a:lnTo>
                  <a:pt x="34" y="236"/>
                </a:lnTo>
                <a:lnTo>
                  <a:pt x="30" y="229"/>
                </a:lnTo>
                <a:lnTo>
                  <a:pt x="25" y="224"/>
                </a:lnTo>
                <a:lnTo>
                  <a:pt x="17" y="224"/>
                </a:lnTo>
                <a:lnTo>
                  <a:pt x="16" y="223"/>
                </a:lnTo>
                <a:lnTo>
                  <a:pt x="16" y="222"/>
                </a:lnTo>
                <a:lnTo>
                  <a:pt x="13" y="219"/>
                </a:lnTo>
                <a:lnTo>
                  <a:pt x="8" y="219"/>
                </a:lnTo>
                <a:lnTo>
                  <a:pt x="8" y="205"/>
                </a:lnTo>
                <a:lnTo>
                  <a:pt x="7" y="202"/>
                </a:lnTo>
                <a:lnTo>
                  <a:pt x="7" y="199"/>
                </a:lnTo>
                <a:lnTo>
                  <a:pt x="8" y="198"/>
                </a:lnTo>
                <a:lnTo>
                  <a:pt x="10" y="196"/>
                </a:lnTo>
                <a:lnTo>
                  <a:pt x="14" y="196"/>
                </a:lnTo>
                <a:lnTo>
                  <a:pt x="11" y="194"/>
                </a:lnTo>
                <a:lnTo>
                  <a:pt x="10" y="194"/>
                </a:lnTo>
                <a:lnTo>
                  <a:pt x="9" y="193"/>
                </a:lnTo>
                <a:lnTo>
                  <a:pt x="8" y="191"/>
                </a:lnTo>
                <a:lnTo>
                  <a:pt x="8" y="188"/>
                </a:lnTo>
                <a:lnTo>
                  <a:pt x="10" y="188"/>
                </a:lnTo>
                <a:lnTo>
                  <a:pt x="13" y="189"/>
                </a:lnTo>
                <a:lnTo>
                  <a:pt x="14" y="189"/>
                </a:lnTo>
                <a:lnTo>
                  <a:pt x="15" y="191"/>
                </a:lnTo>
                <a:lnTo>
                  <a:pt x="16" y="191"/>
                </a:lnTo>
                <a:lnTo>
                  <a:pt x="17" y="189"/>
                </a:lnTo>
                <a:lnTo>
                  <a:pt x="20" y="188"/>
                </a:lnTo>
                <a:lnTo>
                  <a:pt x="21" y="186"/>
                </a:lnTo>
                <a:lnTo>
                  <a:pt x="21" y="184"/>
                </a:lnTo>
                <a:lnTo>
                  <a:pt x="16" y="179"/>
                </a:lnTo>
                <a:lnTo>
                  <a:pt x="15" y="179"/>
                </a:lnTo>
                <a:lnTo>
                  <a:pt x="15" y="178"/>
                </a:lnTo>
                <a:lnTo>
                  <a:pt x="17" y="177"/>
                </a:lnTo>
                <a:lnTo>
                  <a:pt x="15" y="174"/>
                </a:lnTo>
                <a:lnTo>
                  <a:pt x="14" y="175"/>
                </a:lnTo>
                <a:lnTo>
                  <a:pt x="11" y="175"/>
                </a:lnTo>
                <a:lnTo>
                  <a:pt x="9" y="177"/>
                </a:lnTo>
                <a:lnTo>
                  <a:pt x="4" y="177"/>
                </a:lnTo>
                <a:lnTo>
                  <a:pt x="3" y="174"/>
                </a:lnTo>
                <a:lnTo>
                  <a:pt x="4" y="168"/>
                </a:lnTo>
                <a:lnTo>
                  <a:pt x="9" y="165"/>
                </a:lnTo>
                <a:lnTo>
                  <a:pt x="14" y="164"/>
                </a:lnTo>
                <a:lnTo>
                  <a:pt x="21" y="163"/>
                </a:lnTo>
                <a:lnTo>
                  <a:pt x="25" y="160"/>
                </a:lnTo>
                <a:lnTo>
                  <a:pt x="18" y="156"/>
                </a:lnTo>
                <a:lnTo>
                  <a:pt x="13" y="150"/>
                </a:lnTo>
                <a:lnTo>
                  <a:pt x="6" y="146"/>
                </a:lnTo>
                <a:lnTo>
                  <a:pt x="7" y="133"/>
                </a:lnTo>
                <a:lnTo>
                  <a:pt x="6" y="118"/>
                </a:lnTo>
                <a:lnTo>
                  <a:pt x="6" y="103"/>
                </a:lnTo>
                <a:lnTo>
                  <a:pt x="7" y="94"/>
                </a:lnTo>
                <a:lnTo>
                  <a:pt x="8" y="82"/>
                </a:lnTo>
                <a:lnTo>
                  <a:pt x="6" y="69"/>
                </a:lnTo>
                <a:lnTo>
                  <a:pt x="4" y="67"/>
                </a:lnTo>
                <a:lnTo>
                  <a:pt x="1" y="63"/>
                </a:lnTo>
                <a:lnTo>
                  <a:pt x="0" y="61"/>
                </a:lnTo>
                <a:lnTo>
                  <a:pt x="0" y="39"/>
                </a:lnTo>
                <a:lnTo>
                  <a:pt x="1" y="40"/>
                </a:lnTo>
                <a:lnTo>
                  <a:pt x="3" y="41"/>
                </a:lnTo>
                <a:lnTo>
                  <a:pt x="6" y="41"/>
                </a:lnTo>
                <a:lnTo>
                  <a:pt x="6" y="40"/>
                </a:lnTo>
                <a:lnTo>
                  <a:pt x="4" y="39"/>
                </a:lnTo>
                <a:lnTo>
                  <a:pt x="3" y="37"/>
                </a:lnTo>
                <a:lnTo>
                  <a:pt x="3" y="32"/>
                </a:lnTo>
                <a:lnTo>
                  <a:pt x="4" y="31"/>
                </a:lnTo>
                <a:lnTo>
                  <a:pt x="6" y="28"/>
                </a:lnTo>
                <a:lnTo>
                  <a:pt x="9" y="25"/>
                </a:lnTo>
                <a:lnTo>
                  <a:pt x="6" y="25"/>
                </a:lnTo>
                <a:lnTo>
                  <a:pt x="6" y="23"/>
                </a:lnTo>
                <a:lnTo>
                  <a:pt x="7" y="21"/>
                </a:lnTo>
                <a:lnTo>
                  <a:pt x="10" y="25"/>
                </a:lnTo>
                <a:lnTo>
                  <a:pt x="11" y="27"/>
                </a:lnTo>
                <a:lnTo>
                  <a:pt x="18" y="34"/>
                </a:lnTo>
                <a:lnTo>
                  <a:pt x="23" y="37"/>
                </a:lnTo>
                <a:lnTo>
                  <a:pt x="24" y="39"/>
                </a:lnTo>
                <a:lnTo>
                  <a:pt x="24" y="44"/>
                </a:lnTo>
                <a:lnTo>
                  <a:pt x="23" y="47"/>
                </a:lnTo>
                <a:lnTo>
                  <a:pt x="25" y="45"/>
                </a:lnTo>
                <a:lnTo>
                  <a:pt x="25" y="42"/>
                </a:lnTo>
                <a:lnTo>
                  <a:pt x="27" y="41"/>
                </a:lnTo>
                <a:lnTo>
                  <a:pt x="31" y="41"/>
                </a:lnTo>
                <a:lnTo>
                  <a:pt x="32" y="47"/>
                </a:lnTo>
                <a:lnTo>
                  <a:pt x="37" y="49"/>
                </a:lnTo>
                <a:lnTo>
                  <a:pt x="43" y="52"/>
                </a:lnTo>
                <a:lnTo>
                  <a:pt x="49" y="53"/>
                </a:lnTo>
                <a:lnTo>
                  <a:pt x="57" y="55"/>
                </a:lnTo>
                <a:lnTo>
                  <a:pt x="58" y="56"/>
                </a:lnTo>
                <a:lnTo>
                  <a:pt x="58" y="60"/>
                </a:lnTo>
                <a:lnTo>
                  <a:pt x="59" y="61"/>
                </a:lnTo>
                <a:lnTo>
                  <a:pt x="62" y="62"/>
                </a:lnTo>
                <a:lnTo>
                  <a:pt x="73" y="62"/>
                </a:lnTo>
                <a:lnTo>
                  <a:pt x="78" y="65"/>
                </a:lnTo>
                <a:lnTo>
                  <a:pt x="81" y="68"/>
                </a:lnTo>
                <a:lnTo>
                  <a:pt x="84" y="69"/>
                </a:lnTo>
                <a:lnTo>
                  <a:pt x="89" y="69"/>
                </a:lnTo>
                <a:lnTo>
                  <a:pt x="93" y="67"/>
                </a:lnTo>
                <a:lnTo>
                  <a:pt x="93" y="73"/>
                </a:lnTo>
                <a:lnTo>
                  <a:pt x="96" y="76"/>
                </a:lnTo>
                <a:lnTo>
                  <a:pt x="98" y="76"/>
                </a:lnTo>
                <a:lnTo>
                  <a:pt x="100" y="77"/>
                </a:lnTo>
                <a:lnTo>
                  <a:pt x="102" y="80"/>
                </a:lnTo>
                <a:lnTo>
                  <a:pt x="103" y="80"/>
                </a:lnTo>
                <a:lnTo>
                  <a:pt x="102" y="82"/>
                </a:lnTo>
                <a:lnTo>
                  <a:pt x="101" y="83"/>
                </a:lnTo>
                <a:lnTo>
                  <a:pt x="113" y="83"/>
                </a:lnTo>
                <a:lnTo>
                  <a:pt x="113" y="101"/>
                </a:lnTo>
                <a:lnTo>
                  <a:pt x="109" y="100"/>
                </a:lnTo>
                <a:lnTo>
                  <a:pt x="105" y="100"/>
                </a:lnTo>
                <a:lnTo>
                  <a:pt x="103" y="101"/>
                </a:lnTo>
                <a:lnTo>
                  <a:pt x="101" y="101"/>
                </a:lnTo>
                <a:lnTo>
                  <a:pt x="100" y="102"/>
                </a:lnTo>
                <a:lnTo>
                  <a:pt x="98" y="102"/>
                </a:lnTo>
                <a:lnTo>
                  <a:pt x="95" y="101"/>
                </a:lnTo>
                <a:lnTo>
                  <a:pt x="93" y="101"/>
                </a:lnTo>
                <a:lnTo>
                  <a:pt x="93" y="103"/>
                </a:lnTo>
                <a:lnTo>
                  <a:pt x="95" y="105"/>
                </a:lnTo>
                <a:lnTo>
                  <a:pt x="96" y="108"/>
                </a:lnTo>
                <a:lnTo>
                  <a:pt x="96" y="110"/>
                </a:lnTo>
                <a:lnTo>
                  <a:pt x="95" y="112"/>
                </a:lnTo>
                <a:lnTo>
                  <a:pt x="91" y="116"/>
                </a:lnTo>
                <a:lnTo>
                  <a:pt x="82" y="121"/>
                </a:lnTo>
                <a:lnTo>
                  <a:pt x="74" y="126"/>
                </a:lnTo>
                <a:lnTo>
                  <a:pt x="71" y="131"/>
                </a:lnTo>
                <a:lnTo>
                  <a:pt x="71" y="135"/>
                </a:lnTo>
                <a:lnTo>
                  <a:pt x="75" y="139"/>
                </a:lnTo>
                <a:lnTo>
                  <a:pt x="75" y="142"/>
                </a:lnTo>
                <a:lnTo>
                  <a:pt x="73" y="143"/>
                </a:lnTo>
                <a:lnTo>
                  <a:pt x="80" y="140"/>
                </a:lnTo>
                <a:lnTo>
                  <a:pt x="88" y="139"/>
                </a:lnTo>
                <a:lnTo>
                  <a:pt x="95" y="137"/>
                </a:lnTo>
                <a:lnTo>
                  <a:pt x="89" y="142"/>
                </a:lnTo>
                <a:lnTo>
                  <a:pt x="85" y="147"/>
                </a:lnTo>
                <a:lnTo>
                  <a:pt x="79" y="152"/>
                </a:lnTo>
                <a:lnTo>
                  <a:pt x="71" y="154"/>
                </a:lnTo>
                <a:lnTo>
                  <a:pt x="73" y="156"/>
                </a:lnTo>
                <a:lnTo>
                  <a:pt x="74" y="158"/>
                </a:lnTo>
                <a:lnTo>
                  <a:pt x="74" y="160"/>
                </a:lnTo>
                <a:lnTo>
                  <a:pt x="75" y="164"/>
                </a:lnTo>
                <a:lnTo>
                  <a:pt x="78" y="168"/>
                </a:lnTo>
                <a:lnTo>
                  <a:pt x="79" y="170"/>
                </a:lnTo>
                <a:lnTo>
                  <a:pt x="81" y="171"/>
                </a:lnTo>
                <a:lnTo>
                  <a:pt x="84" y="170"/>
                </a:lnTo>
                <a:lnTo>
                  <a:pt x="87" y="163"/>
                </a:lnTo>
                <a:lnTo>
                  <a:pt x="87" y="164"/>
                </a:lnTo>
                <a:lnTo>
                  <a:pt x="88" y="166"/>
                </a:lnTo>
                <a:lnTo>
                  <a:pt x="92" y="170"/>
                </a:lnTo>
                <a:lnTo>
                  <a:pt x="92" y="172"/>
                </a:lnTo>
                <a:lnTo>
                  <a:pt x="91" y="174"/>
                </a:lnTo>
                <a:lnTo>
                  <a:pt x="94" y="172"/>
                </a:lnTo>
                <a:lnTo>
                  <a:pt x="98" y="168"/>
                </a:lnTo>
                <a:lnTo>
                  <a:pt x="100" y="165"/>
                </a:lnTo>
                <a:lnTo>
                  <a:pt x="102" y="163"/>
                </a:lnTo>
                <a:lnTo>
                  <a:pt x="105" y="159"/>
                </a:lnTo>
                <a:lnTo>
                  <a:pt x="107" y="157"/>
                </a:lnTo>
                <a:lnTo>
                  <a:pt x="108" y="157"/>
                </a:lnTo>
                <a:lnTo>
                  <a:pt x="109" y="158"/>
                </a:lnTo>
                <a:lnTo>
                  <a:pt x="109" y="160"/>
                </a:lnTo>
                <a:lnTo>
                  <a:pt x="113" y="159"/>
                </a:lnTo>
                <a:lnTo>
                  <a:pt x="116" y="157"/>
                </a:lnTo>
                <a:lnTo>
                  <a:pt x="120" y="153"/>
                </a:lnTo>
                <a:lnTo>
                  <a:pt x="127" y="149"/>
                </a:lnTo>
                <a:lnTo>
                  <a:pt x="126" y="145"/>
                </a:lnTo>
                <a:lnTo>
                  <a:pt x="129" y="135"/>
                </a:lnTo>
                <a:lnTo>
                  <a:pt x="129" y="130"/>
                </a:lnTo>
                <a:lnTo>
                  <a:pt x="128" y="128"/>
                </a:lnTo>
                <a:lnTo>
                  <a:pt x="128" y="124"/>
                </a:lnTo>
                <a:lnTo>
                  <a:pt x="127" y="123"/>
                </a:lnTo>
                <a:lnTo>
                  <a:pt x="128" y="122"/>
                </a:lnTo>
                <a:lnTo>
                  <a:pt x="131" y="122"/>
                </a:lnTo>
                <a:lnTo>
                  <a:pt x="133" y="121"/>
                </a:lnTo>
                <a:lnTo>
                  <a:pt x="133" y="115"/>
                </a:lnTo>
                <a:lnTo>
                  <a:pt x="131" y="112"/>
                </a:lnTo>
                <a:lnTo>
                  <a:pt x="131" y="110"/>
                </a:lnTo>
                <a:lnTo>
                  <a:pt x="134" y="108"/>
                </a:lnTo>
                <a:lnTo>
                  <a:pt x="136" y="107"/>
                </a:lnTo>
                <a:lnTo>
                  <a:pt x="137" y="105"/>
                </a:lnTo>
                <a:lnTo>
                  <a:pt x="140" y="104"/>
                </a:lnTo>
                <a:lnTo>
                  <a:pt x="142" y="102"/>
                </a:lnTo>
                <a:lnTo>
                  <a:pt x="143" y="100"/>
                </a:lnTo>
                <a:lnTo>
                  <a:pt x="143" y="97"/>
                </a:lnTo>
                <a:lnTo>
                  <a:pt x="145" y="100"/>
                </a:lnTo>
                <a:lnTo>
                  <a:pt x="149" y="101"/>
                </a:lnTo>
                <a:lnTo>
                  <a:pt x="150" y="103"/>
                </a:lnTo>
                <a:lnTo>
                  <a:pt x="151" y="104"/>
                </a:lnTo>
                <a:lnTo>
                  <a:pt x="151" y="107"/>
                </a:lnTo>
                <a:lnTo>
                  <a:pt x="149" y="109"/>
                </a:lnTo>
                <a:lnTo>
                  <a:pt x="152" y="105"/>
                </a:lnTo>
                <a:lnTo>
                  <a:pt x="151" y="102"/>
                </a:lnTo>
                <a:lnTo>
                  <a:pt x="148" y="96"/>
                </a:lnTo>
                <a:lnTo>
                  <a:pt x="143" y="90"/>
                </a:lnTo>
                <a:lnTo>
                  <a:pt x="141" y="83"/>
                </a:lnTo>
                <a:lnTo>
                  <a:pt x="142" y="76"/>
                </a:lnTo>
                <a:lnTo>
                  <a:pt x="143" y="70"/>
                </a:lnTo>
                <a:lnTo>
                  <a:pt x="143" y="63"/>
                </a:lnTo>
                <a:lnTo>
                  <a:pt x="138" y="59"/>
                </a:lnTo>
                <a:lnTo>
                  <a:pt x="142" y="49"/>
                </a:lnTo>
                <a:lnTo>
                  <a:pt x="145" y="37"/>
                </a:lnTo>
                <a:lnTo>
                  <a:pt x="147" y="25"/>
                </a:lnTo>
                <a:lnTo>
                  <a:pt x="144" y="23"/>
                </a:lnTo>
                <a:lnTo>
                  <a:pt x="142" y="23"/>
                </a:lnTo>
                <a:lnTo>
                  <a:pt x="141" y="21"/>
                </a:lnTo>
                <a:lnTo>
                  <a:pt x="141" y="20"/>
                </a:lnTo>
                <a:lnTo>
                  <a:pt x="142" y="19"/>
                </a:lnTo>
                <a:lnTo>
                  <a:pt x="142" y="18"/>
                </a:lnTo>
                <a:lnTo>
                  <a:pt x="143" y="17"/>
                </a:lnTo>
                <a:lnTo>
                  <a:pt x="142" y="17"/>
                </a:lnTo>
                <a:lnTo>
                  <a:pt x="142" y="18"/>
                </a:lnTo>
                <a:lnTo>
                  <a:pt x="141" y="19"/>
                </a:lnTo>
                <a:lnTo>
                  <a:pt x="138" y="17"/>
                </a:lnTo>
                <a:lnTo>
                  <a:pt x="138" y="14"/>
                </a:lnTo>
                <a:lnTo>
                  <a:pt x="140" y="13"/>
                </a:lnTo>
                <a:lnTo>
                  <a:pt x="143" y="13"/>
                </a:lnTo>
                <a:lnTo>
                  <a:pt x="143" y="11"/>
                </a:lnTo>
                <a:lnTo>
                  <a:pt x="141" y="11"/>
                </a:lnTo>
                <a:lnTo>
                  <a:pt x="140" y="12"/>
                </a:lnTo>
                <a:lnTo>
                  <a:pt x="138" y="12"/>
                </a:lnTo>
                <a:lnTo>
                  <a:pt x="138" y="13"/>
                </a:lnTo>
                <a:lnTo>
                  <a:pt x="136" y="12"/>
                </a:lnTo>
                <a:lnTo>
                  <a:pt x="136" y="6"/>
                </a:lnTo>
                <a:lnTo>
                  <a:pt x="137" y="5"/>
                </a:lnTo>
                <a:lnTo>
                  <a:pt x="135" y="7"/>
                </a:lnTo>
                <a:lnTo>
                  <a:pt x="134" y="4"/>
                </a:lnTo>
                <a:lnTo>
                  <a:pt x="134" y="2"/>
                </a:lnTo>
                <a:lnTo>
                  <a:pt x="135" y="2"/>
                </a:lnTo>
                <a:lnTo>
                  <a:pt x="136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108"/>
          <p:cNvGrpSpPr/>
          <p:nvPr/>
        </p:nvGrpSpPr>
        <p:grpSpPr>
          <a:xfrm>
            <a:off x="513006" y="4533386"/>
            <a:ext cx="2272614" cy="1522638"/>
            <a:chOff x="3413125" y="4541838"/>
            <a:chExt cx="2276475" cy="1525588"/>
          </a:xfrm>
          <a:solidFill>
            <a:schemeClr val="bg1">
              <a:lumMod val="95000"/>
            </a:schemeClr>
          </a:solidFill>
        </p:grpSpPr>
        <p:sp>
          <p:nvSpPr>
            <p:cNvPr id="333" name="Freeform 49"/>
            <p:cNvSpPr>
              <a:spLocks/>
            </p:cNvSpPr>
            <p:nvPr/>
          </p:nvSpPr>
          <p:spPr bwMode="auto">
            <a:xfrm>
              <a:off x="4246563" y="4903788"/>
              <a:ext cx="12700" cy="190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0"/>
                </a:cxn>
                <a:cxn ang="0">
                  <a:pos x="4" y="1"/>
                </a:cxn>
                <a:cxn ang="0">
                  <a:pos x="7" y="6"/>
                </a:cxn>
                <a:cxn ang="0">
                  <a:pos x="8" y="10"/>
                </a:cxn>
                <a:cxn ang="0">
                  <a:pos x="8" y="12"/>
                </a:cxn>
                <a:cxn ang="0">
                  <a:pos x="6" y="11"/>
                </a:cxn>
                <a:cxn ang="0">
                  <a:pos x="4" y="8"/>
                </a:cxn>
                <a:cxn ang="0">
                  <a:pos x="2" y="7"/>
                </a:cxn>
                <a:cxn ang="0">
                  <a:pos x="1" y="6"/>
                </a:cxn>
                <a:cxn ang="0">
                  <a:pos x="0" y="4"/>
                </a:cxn>
                <a:cxn ang="0">
                  <a:pos x="0" y="0"/>
                </a:cxn>
              </a:cxnLst>
              <a:rect l="0" t="0" r="r" b="b"/>
              <a:pathLst>
                <a:path w="8" h="12">
                  <a:moveTo>
                    <a:pt x="0" y="0"/>
                  </a:moveTo>
                  <a:lnTo>
                    <a:pt x="3" y="0"/>
                  </a:lnTo>
                  <a:lnTo>
                    <a:pt x="4" y="1"/>
                  </a:lnTo>
                  <a:lnTo>
                    <a:pt x="7" y="6"/>
                  </a:lnTo>
                  <a:lnTo>
                    <a:pt x="8" y="10"/>
                  </a:lnTo>
                  <a:lnTo>
                    <a:pt x="8" y="12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7"/>
                  </a:lnTo>
                  <a:lnTo>
                    <a:pt x="1" y="6"/>
                  </a:lnTo>
                  <a:lnTo>
                    <a:pt x="0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4" name="Freeform 50"/>
            <p:cNvSpPr>
              <a:spLocks/>
            </p:cNvSpPr>
            <p:nvPr/>
          </p:nvSpPr>
          <p:spPr bwMode="auto">
            <a:xfrm>
              <a:off x="3897313" y="5137151"/>
              <a:ext cx="103188" cy="61913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9" y="3"/>
                </a:cxn>
                <a:cxn ang="0">
                  <a:pos x="14" y="5"/>
                </a:cxn>
                <a:cxn ang="0">
                  <a:pos x="17" y="8"/>
                </a:cxn>
                <a:cxn ang="0">
                  <a:pos x="22" y="8"/>
                </a:cxn>
                <a:cxn ang="0">
                  <a:pos x="25" y="7"/>
                </a:cxn>
                <a:cxn ang="0">
                  <a:pos x="27" y="5"/>
                </a:cxn>
                <a:cxn ang="0">
                  <a:pos x="31" y="5"/>
                </a:cxn>
                <a:cxn ang="0">
                  <a:pos x="34" y="6"/>
                </a:cxn>
                <a:cxn ang="0">
                  <a:pos x="35" y="7"/>
                </a:cxn>
                <a:cxn ang="0">
                  <a:pos x="37" y="12"/>
                </a:cxn>
                <a:cxn ang="0">
                  <a:pos x="37" y="13"/>
                </a:cxn>
                <a:cxn ang="0">
                  <a:pos x="42" y="17"/>
                </a:cxn>
                <a:cxn ang="0">
                  <a:pos x="49" y="21"/>
                </a:cxn>
                <a:cxn ang="0">
                  <a:pos x="58" y="28"/>
                </a:cxn>
                <a:cxn ang="0">
                  <a:pos x="59" y="28"/>
                </a:cxn>
                <a:cxn ang="0">
                  <a:pos x="61" y="29"/>
                </a:cxn>
                <a:cxn ang="0">
                  <a:pos x="65" y="29"/>
                </a:cxn>
                <a:cxn ang="0">
                  <a:pos x="65" y="31"/>
                </a:cxn>
                <a:cxn ang="0">
                  <a:pos x="61" y="31"/>
                </a:cxn>
                <a:cxn ang="0">
                  <a:pos x="58" y="32"/>
                </a:cxn>
                <a:cxn ang="0">
                  <a:pos x="53" y="33"/>
                </a:cxn>
                <a:cxn ang="0">
                  <a:pos x="49" y="38"/>
                </a:cxn>
                <a:cxn ang="0">
                  <a:pos x="46" y="39"/>
                </a:cxn>
                <a:cxn ang="0">
                  <a:pos x="44" y="35"/>
                </a:cxn>
                <a:cxn ang="0">
                  <a:pos x="42" y="33"/>
                </a:cxn>
                <a:cxn ang="0">
                  <a:pos x="38" y="31"/>
                </a:cxn>
                <a:cxn ang="0">
                  <a:pos x="36" y="28"/>
                </a:cxn>
                <a:cxn ang="0">
                  <a:pos x="29" y="18"/>
                </a:cxn>
                <a:cxn ang="0">
                  <a:pos x="27" y="15"/>
                </a:cxn>
                <a:cxn ang="0">
                  <a:pos x="23" y="13"/>
                </a:cxn>
                <a:cxn ang="0">
                  <a:pos x="21" y="11"/>
                </a:cxn>
                <a:cxn ang="0">
                  <a:pos x="15" y="11"/>
                </a:cxn>
                <a:cxn ang="0">
                  <a:pos x="13" y="12"/>
                </a:cxn>
                <a:cxn ang="0">
                  <a:pos x="11" y="13"/>
                </a:cxn>
                <a:cxn ang="0">
                  <a:pos x="9" y="14"/>
                </a:cxn>
                <a:cxn ang="0">
                  <a:pos x="8" y="15"/>
                </a:cxn>
                <a:cxn ang="0">
                  <a:pos x="2" y="15"/>
                </a:cxn>
                <a:cxn ang="0">
                  <a:pos x="0" y="8"/>
                </a:cxn>
                <a:cxn ang="0">
                  <a:pos x="1" y="4"/>
                </a:cxn>
                <a:cxn ang="0">
                  <a:pos x="2" y="0"/>
                </a:cxn>
              </a:cxnLst>
              <a:rect l="0" t="0" r="r" b="b"/>
              <a:pathLst>
                <a:path w="65" h="39">
                  <a:moveTo>
                    <a:pt x="2" y="0"/>
                  </a:moveTo>
                  <a:lnTo>
                    <a:pt x="9" y="3"/>
                  </a:lnTo>
                  <a:lnTo>
                    <a:pt x="14" y="5"/>
                  </a:lnTo>
                  <a:lnTo>
                    <a:pt x="17" y="8"/>
                  </a:lnTo>
                  <a:lnTo>
                    <a:pt x="22" y="8"/>
                  </a:lnTo>
                  <a:lnTo>
                    <a:pt x="25" y="7"/>
                  </a:lnTo>
                  <a:lnTo>
                    <a:pt x="27" y="5"/>
                  </a:lnTo>
                  <a:lnTo>
                    <a:pt x="31" y="5"/>
                  </a:lnTo>
                  <a:lnTo>
                    <a:pt x="34" y="6"/>
                  </a:lnTo>
                  <a:lnTo>
                    <a:pt x="35" y="7"/>
                  </a:lnTo>
                  <a:lnTo>
                    <a:pt x="37" y="12"/>
                  </a:lnTo>
                  <a:lnTo>
                    <a:pt x="37" y="13"/>
                  </a:lnTo>
                  <a:lnTo>
                    <a:pt x="42" y="17"/>
                  </a:lnTo>
                  <a:lnTo>
                    <a:pt x="49" y="21"/>
                  </a:lnTo>
                  <a:lnTo>
                    <a:pt x="58" y="28"/>
                  </a:lnTo>
                  <a:lnTo>
                    <a:pt x="59" y="28"/>
                  </a:lnTo>
                  <a:lnTo>
                    <a:pt x="61" y="29"/>
                  </a:lnTo>
                  <a:lnTo>
                    <a:pt x="65" y="29"/>
                  </a:lnTo>
                  <a:lnTo>
                    <a:pt x="65" y="31"/>
                  </a:lnTo>
                  <a:lnTo>
                    <a:pt x="61" y="31"/>
                  </a:lnTo>
                  <a:lnTo>
                    <a:pt x="58" y="32"/>
                  </a:lnTo>
                  <a:lnTo>
                    <a:pt x="53" y="33"/>
                  </a:lnTo>
                  <a:lnTo>
                    <a:pt x="49" y="38"/>
                  </a:lnTo>
                  <a:lnTo>
                    <a:pt x="46" y="39"/>
                  </a:lnTo>
                  <a:lnTo>
                    <a:pt x="44" y="35"/>
                  </a:lnTo>
                  <a:lnTo>
                    <a:pt x="42" y="33"/>
                  </a:lnTo>
                  <a:lnTo>
                    <a:pt x="38" y="31"/>
                  </a:lnTo>
                  <a:lnTo>
                    <a:pt x="36" y="28"/>
                  </a:lnTo>
                  <a:lnTo>
                    <a:pt x="29" y="18"/>
                  </a:lnTo>
                  <a:lnTo>
                    <a:pt x="27" y="15"/>
                  </a:lnTo>
                  <a:lnTo>
                    <a:pt x="23" y="13"/>
                  </a:lnTo>
                  <a:lnTo>
                    <a:pt x="21" y="11"/>
                  </a:lnTo>
                  <a:lnTo>
                    <a:pt x="15" y="11"/>
                  </a:lnTo>
                  <a:lnTo>
                    <a:pt x="13" y="12"/>
                  </a:lnTo>
                  <a:lnTo>
                    <a:pt x="11" y="13"/>
                  </a:lnTo>
                  <a:lnTo>
                    <a:pt x="9" y="14"/>
                  </a:lnTo>
                  <a:lnTo>
                    <a:pt x="8" y="15"/>
                  </a:lnTo>
                  <a:lnTo>
                    <a:pt x="2" y="15"/>
                  </a:lnTo>
                  <a:lnTo>
                    <a:pt x="0" y="8"/>
                  </a:lnTo>
                  <a:lnTo>
                    <a:pt x="1" y="4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5" name="Freeform 51"/>
            <p:cNvSpPr>
              <a:spLocks/>
            </p:cNvSpPr>
            <p:nvPr/>
          </p:nvSpPr>
          <p:spPr bwMode="auto">
            <a:xfrm>
              <a:off x="5400675" y="5422901"/>
              <a:ext cx="55563" cy="53975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7" y="0"/>
                </a:cxn>
                <a:cxn ang="0">
                  <a:pos x="12" y="5"/>
                </a:cxn>
                <a:cxn ang="0">
                  <a:pos x="14" y="9"/>
                </a:cxn>
                <a:cxn ang="0">
                  <a:pos x="16" y="13"/>
                </a:cxn>
                <a:cxn ang="0">
                  <a:pos x="20" y="17"/>
                </a:cxn>
                <a:cxn ang="0">
                  <a:pos x="23" y="17"/>
                </a:cxn>
                <a:cxn ang="0">
                  <a:pos x="25" y="19"/>
                </a:cxn>
                <a:cxn ang="0">
                  <a:pos x="28" y="19"/>
                </a:cxn>
                <a:cxn ang="0">
                  <a:pos x="30" y="20"/>
                </a:cxn>
                <a:cxn ang="0">
                  <a:pos x="30" y="22"/>
                </a:cxn>
                <a:cxn ang="0">
                  <a:pos x="31" y="24"/>
                </a:cxn>
                <a:cxn ang="0">
                  <a:pos x="31" y="28"/>
                </a:cxn>
                <a:cxn ang="0">
                  <a:pos x="33" y="30"/>
                </a:cxn>
                <a:cxn ang="0">
                  <a:pos x="35" y="30"/>
                </a:cxn>
                <a:cxn ang="0">
                  <a:pos x="34" y="33"/>
                </a:cxn>
                <a:cxn ang="0">
                  <a:pos x="33" y="34"/>
                </a:cxn>
                <a:cxn ang="0">
                  <a:pos x="31" y="34"/>
                </a:cxn>
                <a:cxn ang="0">
                  <a:pos x="28" y="31"/>
                </a:cxn>
                <a:cxn ang="0">
                  <a:pos x="28" y="34"/>
                </a:cxn>
                <a:cxn ang="0">
                  <a:pos x="24" y="34"/>
                </a:cxn>
                <a:cxn ang="0">
                  <a:pos x="21" y="33"/>
                </a:cxn>
                <a:cxn ang="0">
                  <a:pos x="20" y="31"/>
                </a:cxn>
                <a:cxn ang="0">
                  <a:pos x="20" y="29"/>
                </a:cxn>
                <a:cxn ang="0">
                  <a:pos x="23" y="28"/>
                </a:cxn>
                <a:cxn ang="0">
                  <a:pos x="19" y="28"/>
                </a:cxn>
                <a:cxn ang="0">
                  <a:pos x="18" y="29"/>
                </a:cxn>
                <a:cxn ang="0">
                  <a:pos x="18" y="30"/>
                </a:cxn>
                <a:cxn ang="0">
                  <a:pos x="10" y="22"/>
                </a:cxn>
                <a:cxn ang="0">
                  <a:pos x="4" y="13"/>
                </a:cxn>
                <a:cxn ang="0">
                  <a:pos x="0" y="2"/>
                </a:cxn>
                <a:cxn ang="0">
                  <a:pos x="3" y="2"/>
                </a:cxn>
                <a:cxn ang="0">
                  <a:pos x="5" y="0"/>
                </a:cxn>
              </a:cxnLst>
              <a:rect l="0" t="0" r="r" b="b"/>
              <a:pathLst>
                <a:path w="35" h="34">
                  <a:moveTo>
                    <a:pt x="5" y="0"/>
                  </a:moveTo>
                  <a:lnTo>
                    <a:pt x="7" y="0"/>
                  </a:lnTo>
                  <a:lnTo>
                    <a:pt x="12" y="5"/>
                  </a:lnTo>
                  <a:lnTo>
                    <a:pt x="14" y="9"/>
                  </a:lnTo>
                  <a:lnTo>
                    <a:pt x="16" y="13"/>
                  </a:lnTo>
                  <a:lnTo>
                    <a:pt x="20" y="17"/>
                  </a:lnTo>
                  <a:lnTo>
                    <a:pt x="23" y="17"/>
                  </a:lnTo>
                  <a:lnTo>
                    <a:pt x="25" y="19"/>
                  </a:lnTo>
                  <a:lnTo>
                    <a:pt x="28" y="19"/>
                  </a:lnTo>
                  <a:lnTo>
                    <a:pt x="30" y="20"/>
                  </a:lnTo>
                  <a:lnTo>
                    <a:pt x="30" y="22"/>
                  </a:lnTo>
                  <a:lnTo>
                    <a:pt x="31" y="24"/>
                  </a:lnTo>
                  <a:lnTo>
                    <a:pt x="31" y="28"/>
                  </a:lnTo>
                  <a:lnTo>
                    <a:pt x="33" y="30"/>
                  </a:lnTo>
                  <a:lnTo>
                    <a:pt x="35" y="30"/>
                  </a:lnTo>
                  <a:lnTo>
                    <a:pt x="34" y="33"/>
                  </a:lnTo>
                  <a:lnTo>
                    <a:pt x="33" y="34"/>
                  </a:lnTo>
                  <a:lnTo>
                    <a:pt x="31" y="34"/>
                  </a:lnTo>
                  <a:lnTo>
                    <a:pt x="28" y="31"/>
                  </a:lnTo>
                  <a:lnTo>
                    <a:pt x="28" y="34"/>
                  </a:lnTo>
                  <a:lnTo>
                    <a:pt x="24" y="34"/>
                  </a:lnTo>
                  <a:lnTo>
                    <a:pt x="21" y="33"/>
                  </a:lnTo>
                  <a:lnTo>
                    <a:pt x="20" y="31"/>
                  </a:lnTo>
                  <a:lnTo>
                    <a:pt x="20" y="29"/>
                  </a:lnTo>
                  <a:lnTo>
                    <a:pt x="23" y="28"/>
                  </a:lnTo>
                  <a:lnTo>
                    <a:pt x="19" y="28"/>
                  </a:lnTo>
                  <a:lnTo>
                    <a:pt x="18" y="29"/>
                  </a:lnTo>
                  <a:lnTo>
                    <a:pt x="18" y="30"/>
                  </a:lnTo>
                  <a:lnTo>
                    <a:pt x="10" y="22"/>
                  </a:lnTo>
                  <a:lnTo>
                    <a:pt x="4" y="13"/>
                  </a:lnTo>
                  <a:lnTo>
                    <a:pt x="0" y="2"/>
                  </a:lnTo>
                  <a:lnTo>
                    <a:pt x="3" y="2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6" name="Freeform 52"/>
            <p:cNvSpPr>
              <a:spLocks/>
            </p:cNvSpPr>
            <p:nvPr/>
          </p:nvSpPr>
          <p:spPr bwMode="auto">
            <a:xfrm>
              <a:off x="5438775" y="5480051"/>
              <a:ext cx="12700" cy="238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7" y="1"/>
                </a:cxn>
                <a:cxn ang="0">
                  <a:pos x="8" y="2"/>
                </a:cxn>
                <a:cxn ang="0">
                  <a:pos x="8" y="6"/>
                </a:cxn>
                <a:cxn ang="0">
                  <a:pos x="7" y="8"/>
                </a:cxn>
                <a:cxn ang="0">
                  <a:pos x="6" y="9"/>
                </a:cxn>
                <a:cxn ang="0">
                  <a:pos x="3" y="14"/>
                </a:cxn>
                <a:cxn ang="0">
                  <a:pos x="2" y="15"/>
                </a:cxn>
                <a:cxn ang="0">
                  <a:pos x="0" y="13"/>
                </a:cxn>
                <a:cxn ang="0">
                  <a:pos x="0" y="7"/>
                </a:cxn>
                <a:cxn ang="0">
                  <a:pos x="1" y="5"/>
                </a:cxn>
                <a:cxn ang="0">
                  <a:pos x="1" y="2"/>
                </a:cxn>
                <a:cxn ang="0">
                  <a:pos x="0" y="0"/>
                </a:cxn>
              </a:cxnLst>
              <a:rect l="0" t="0" r="r" b="b"/>
              <a:pathLst>
                <a:path w="8" h="15">
                  <a:moveTo>
                    <a:pt x="0" y="0"/>
                  </a:moveTo>
                  <a:lnTo>
                    <a:pt x="4" y="0"/>
                  </a:lnTo>
                  <a:lnTo>
                    <a:pt x="7" y="1"/>
                  </a:lnTo>
                  <a:lnTo>
                    <a:pt x="8" y="2"/>
                  </a:lnTo>
                  <a:lnTo>
                    <a:pt x="8" y="6"/>
                  </a:lnTo>
                  <a:lnTo>
                    <a:pt x="7" y="8"/>
                  </a:lnTo>
                  <a:lnTo>
                    <a:pt x="6" y="9"/>
                  </a:lnTo>
                  <a:lnTo>
                    <a:pt x="3" y="14"/>
                  </a:lnTo>
                  <a:lnTo>
                    <a:pt x="2" y="15"/>
                  </a:lnTo>
                  <a:lnTo>
                    <a:pt x="0" y="13"/>
                  </a:lnTo>
                  <a:lnTo>
                    <a:pt x="0" y="7"/>
                  </a:lnTo>
                  <a:lnTo>
                    <a:pt x="1" y="5"/>
                  </a:lnTo>
                  <a:lnTo>
                    <a:pt x="1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7" name="Freeform 53"/>
            <p:cNvSpPr>
              <a:spLocks/>
            </p:cNvSpPr>
            <p:nvPr/>
          </p:nvSpPr>
          <p:spPr bwMode="auto">
            <a:xfrm>
              <a:off x="4030663" y="5435601"/>
              <a:ext cx="65088" cy="41275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41" y="7"/>
                </a:cxn>
                <a:cxn ang="0">
                  <a:pos x="39" y="12"/>
                </a:cxn>
                <a:cxn ang="0">
                  <a:pos x="39" y="19"/>
                </a:cxn>
                <a:cxn ang="0">
                  <a:pos x="41" y="23"/>
                </a:cxn>
                <a:cxn ang="0">
                  <a:pos x="29" y="26"/>
                </a:cxn>
                <a:cxn ang="0">
                  <a:pos x="17" y="23"/>
                </a:cxn>
                <a:cxn ang="0">
                  <a:pos x="7" y="18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2" y="7"/>
                </a:cxn>
                <a:cxn ang="0">
                  <a:pos x="3" y="7"/>
                </a:cxn>
                <a:cxn ang="0">
                  <a:pos x="8" y="9"/>
                </a:cxn>
                <a:cxn ang="0">
                  <a:pos x="11" y="9"/>
                </a:cxn>
                <a:cxn ang="0">
                  <a:pos x="12" y="7"/>
                </a:cxn>
                <a:cxn ang="0">
                  <a:pos x="17" y="5"/>
                </a:cxn>
                <a:cxn ang="0">
                  <a:pos x="21" y="4"/>
                </a:cxn>
                <a:cxn ang="0">
                  <a:pos x="23" y="2"/>
                </a:cxn>
                <a:cxn ang="0">
                  <a:pos x="24" y="0"/>
                </a:cxn>
              </a:cxnLst>
              <a:rect l="0" t="0" r="r" b="b"/>
              <a:pathLst>
                <a:path w="41" h="26">
                  <a:moveTo>
                    <a:pt x="24" y="0"/>
                  </a:moveTo>
                  <a:lnTo>
                    <a:pt x="41" y="7"/>
                  </a:lnTo>
                  <a:lnTo>
                    <a:pt x="39" y="12"/>
                  </a:lnTo>
                  <a:lnTo>
                    <a:pt x="39" y="19"/>
                  </a:lnTo>
                  <a:lnTo>
                    <a:pt x="41" y="23"/>
                  </a:lnTo>
                  <a:lnTo>
                    <a:pt x="29" y="26"/>
                  </a:lnTo>
                  <a:lnTo>
                    <a:pt x="17" y="23"/>
                  </a:lnTo>
                  <a:lnTo>
                    <a:pt x="7" y="18"/>
                  </a:lnTo>
                  <a:lnTo>
                    <a:pt x="0" y="11"/>
                  </a:lnTo>
                  <a:lnTo>
                    <a:pt x="1" y="8"/>
                  </a:lnTo>
                  <a:lnTo>
                    <a:pt x="2" y="7"/>
                  </a:lnTo>
                  <a:lnTo>
                    <a:pt x="3" y="7"/>
                  </a:lnTo>
                  <a:lnTo>
                    <a:pt x="8" y="9"/>
                  </a:lnTo>
                  <a:lnTo>
                    <a:pt x="11" y="9"/>
                  </a:lnTo>
                  <a:lnTo>
                    <a:pt x="12" y="7"/>
                  </a:lnTo>
                  <a:lnTo>
                    <a:pt x="17" y="5"/>
                  </a:lnTo>
                  <a:lnTo>
                    <a:pt x="21" y="4"/>
                  </a:lnTo>
                  <a:lnTo>
                    <a:pt x="23" y="2"/>
                  </a:lnTo>
                  <a:lnTo>
                    <a:pt x="2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" name="Freeform 54"/>
            <p:cNvSpPr>
              <a:spLocks/>
            </p:cNvSpPr>
            <p:nvPr/>
          </p:nvSpPr>
          <p:spPr bwMode="auto">
            <a:xfrm>
              <a:off x="5337175" y="5435601"/>
              <a:ext cx="44450" cy="50800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7" y="0"/>
                </a:cxn>
                <a:cxn ang="0">
                  <a:pos x="18" y="2"/>
                </a:cxn>
                <a:cxn ang="0">
                  <a:pos x="17" y="4"/>
                </a:cxn>
                <a:cxn ang="0">
                  <a:pos x="17" y="6"/>
                </a:cxn>
                <a:cxn ang="0">
                  <a:pos x="14" y="9"/>
                </a:cxn>
                <a:cxn ang="0">
                  <a:pos x="14" y="14"/>
                </a:cxn>
                <a:cxn ang="0">
                  <a:pos x="15" y="18"/>
                </a:cxn>
                <a:cxn ang="0">
                  <a:pos x="25" y="18"/>
                </a:cxn>
                <a:cxn ang="0">
                  <a:pos x="28" y="19"/>
                </a:cxn>
                <a:cxn ang="0">
                  <a:pos x="28" y="20"/>
                </a:cxn>
                <a:cxn ang="0">
                  <a:pos x="20" y="30"/>
                </a:cxn>
                <a:cxn ang="0">
                  <a:pos x="17" y="32"/>
                </a:cxn>
                <a:cxn ang="0">
                  <a:pos x="16" y="32"/>
                </a:cxn>
                <a:cxn ang="0">
                  <a:pos x="14" y="30"/>
                </a:cxn>
                <a:cxn ang="0">
                  <a:pos x="13" y="29"/>
                </a:cxn>
                <a:cxn ang="0">
                  <a:pos x="13" y="28"/>
                </a:cxn>
                <a:cxn ang="0">
                  <a:pos x="10" y="26"/>
                </a:cxn>
                <a:cxn ang="0">
                  <a:pos x="6" y="26"/>
                </a:cxn>
                <a:cxn ang="0">
                  <a:pos x="4" y="23"/>
                </a:cxn>
                <a:cxn ang="0">
                  <a:pos x="3" y="22"/>
                </a:cxn>
                <a:cxn ang="0">
                  <a:pos x="8" y="22"/>
                </a:cxn>
                <a:cxn ang="0">
                  <a:pos x="8" y="20"/>
                </a:cxn>
                <a:cxn ang="0">
                  <a:pos x="7" y="19"/>
                </a:cxn>
                <a:cxn ang="0">
                  <a:pos x="6" y="16"/>
                </a:cxn>
                <a:cxn ang="0">
                  <a:pos x="1" y="14"/>
                </a:cxn>
                <a:cxn ang="0">
                  <a:pos x="0" y="13"/>
                </a:cxn>
                <a:cxn ang="0">
                  <a:pos x="2" y="11"/>
                </a:cxn>
                <a:cxn ang="0">
                  <a:pos x="3" y="11"/>
                </a:cxn>
                <a:cxn ang="0">
                  <a:pos x="4" y="9"/>
                </a:cxn>
                <a:cxn ang="0">
                  <a:pos x="4" y="5"/>
                </a:cxn>
                <a:cxn ang="0">
                  <a:pos x="7" y="5"/>
                </a:cxn>
                <a:cxn ang="0">
                  <a:pos x="9" y="4"/>
                </a:cxn>
                <a:cxn ang="0">
                  <a:pos x="10" y="2"/>
                </a:cxn>
                <a:cxn ang="0">
                  <a:pos x="10" y="0"/>
                </a:cxn>
              </a:cxnLst>
              <a:rect l="0" t="0" r="r" b="b"/>
              <a:pathLst>
                <a:path w="28" h="32">
                  <a:moveTo>
                    <a:pt x="10" y="0"/>
                  </a:moveTo>
                  <a:lnTo>
                    <a:pt x="17" y="0"/>
                  </a:lnTo>
                  <a:lnTo>
                    <a:pt x="18" y="2"/>
                  </a:lnTo>
                  <a:lnTo>
                    <a:pt x="17" y="4"/>
                  </a:lnTo>
                  <a:lnTo>
                    <a:pt x="17" y="6"/>
                  </a:lnTo>
                  <a:lnTo>
                    <a:pt x="14" y="9"/>
                  </a:lnTo>
                  <a:lnTo>
                    <a:pt x="14" y="14"/>
                  </a:lnTo>
                  <a:lnTo>
                    <a:pt x="15" y="18"/>
                  </a:lnTo>
                  <a:lnTo>
                    <a:pt x="25" y="18"/>
                  </a:lnTo>
                  <a:lnTo>
                    <a:pt x="28" y="19"/>
                  </a:lnTo>
                  <a:lnTo>
                    <a:pt x="28" y="20"/>
                  </a:lnTo>
                  <a:lnTo>
                    <a:pt x="20" y="30"/>
                  </a:lnTo>
                  <a:lnTo>
                    <a:pt x="17" y="32"/>
                  </a:lnTo>
                  <a:lnTo>
                    <a:pt x="16" y="32"/>
                  </a:lnTo>
                  <a:lnTo>
                    <a:pt x="14" y="30"/>
                  </a:lnTo>
                  <a:lnTo>
                    <a:pt x="13" y="29"/>
                  </a:lnTo>
                  <a:lnTo>
                    <a:pt x="13" y="28"/>
                  </a:lnTo>
                  <a:lnTo>
                    <a:pt x="10" y="26"/>
                  </a:lnTo>
                  <a:lnTo>
                    <a:pt x="6" y="26"/>
                  </a:lnTo>
                  <a:lnTo>
                    <a:pt x="4" y="23"/>
                  </a:lnTo>
                  <a:lnTo>
                    <a:pt x="3" y="22"/>
                  </a:lnTo>
                  <a:lnTo>
                    <a:pt x="8" y="22"/>
                  </a:lnTo>
                  <a:lnTo>
                    <a:pt x="8" y="20"/>
                  </a:lnTo>
                  <a:lnTo>
                    <a:pt x="7" y="19"/>
                  </a:lnTo>
                  <a:lnTo>
                    <a:pt x="6" y="16"/>
                  </a:lnTo>
                  <a:lnTo>
                    <a:pt x="1" y="14"/>
                  </a:lnTo>
                  <a:lnTo>
                    <a:pt x="0" y="13"/>
                  </a:lnTo>
                  <a:lnTo>
                    <a:pt x="2" y="11"/>
                  </a:lnTo>
                  <a:lnTo>
                    <a:pt x="3" y="11"/>
                  </a:lnTo>
                  <a:lnTo>
                    <a:pt x="4" y="9"/>
                  </a:lnTo>
                  <a:lnTo>
                    <a:pt x="4" y="5"/>
                  </a:lnTo>
                  <a:lnTo>
                    <a:pt x="7" y="5"/>
                  </a:lnTo>
                  <a:lnTo>
                    <a:pt x="9" y="4"/>
                  </a:lnTo>
                  <a:lnTo>
                    <a:pt x="10" y="2"/>
                  </a:lnTo>
                  <a:lnTo>
                    <a:pt x="1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9" name="Freeform 55"/>
            <p:cNvSpPr>
              <a:spLocks/>
            </p:cNvSpPr>
            <p:nvPr/>
          </p:nvSpPr>
          <p:spPr bwMode="auto">
            <a:xfrm>
              <a:off x="5394325" y="5464176"/>
              <a:ext cx="17463" cy="15875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7" y="0"/>
                </a:cxn>
                <a:cxn ang="0">
                  <a:pos x="9" y="4"/>
                </a:cxn>
                <a:cxn ang="0">
                  <a:pos x="11" y="7"/>
                </a:cxn>
                <a:cxn ang="0">
                  <a:pos x="11" y="10"/>
                </a:cxn>
                <a:cxn ang="0">
                  <a:pos x="4" y="10"/>
                </a:cxn>
                <a:cxn ang="0">
                  <a:pos x="0" y="8"/>
                </a:cxn>
                <a:cxn ang="0">
                  <a:pos x="0" y="4"/>
                </a:cxn>
                <a:cxn ang="0">
                  <a:pos x="1" y="2"/>
                </a:cxn>
                <a:cxn ang="0">
                  <a:pos x="2" y="1"/>
                </a:cxn>
                <a:cxn ang="0">
                  <a:pos x="4" y="0"/>
                </a:cxn>
              </a:cxnLst>
              <a:rect l="0" t="0" r="r" b="b"/>
              <a:pathLst>
                <a:path w="11" h="10">
                  <a:moveTo>
                    <a:pt x="4" y="0"/>
                  </a:moveTo>
                  <a:lnTo>
                    <a:pt x="7" y="0"/>
                  </a:lnTo>
                  <a:lnTo>
                    <a:pt x="9" y="4"/>
                  </a:lnTo>
                  <a:lnTo>
                    <a:pt x="11" y="7"/>
                  </a:lnTo>
                  <a:lnTo>
                    <a:pt x="11" y="10"/>
                  </a:lnTo>
                  <a:lnTo>
                    <a:pt x="4" y="10"/>
                  </a:lnTo>
                  <a:lnTo>
                    <a:pt x="0" y="8"/>
                  </a:lnTo>
                  <a:lnTo>
                    <a:pt x="0" y="4"/>
                  </a:lnTo>
                  <a:lnTo>
                    <a:pt x="1" y="2"/>
                  </a:lnTo>
                  <a:lnTo>
                    <a:pt x="2" y="1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0" name="Freeform 56"/>
            <p:cNvSpPr>
              <a:spLocks/>
            </p:cNvSpPr>
            <p:nvPr/>
          </p:nvSpPr>
          <p:spPr bwMode="auto">
            <a:xfrm>
              <a:off x="5370513" y="5438776"/>
              <a:ext cx="23813" cy="20638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5" y="3"/>
                </a:cxn>
                <a:cxn ang="0">
                  <a:pos x="15" y="5"/>
                </a:cxn>
                <a:cxn ang="0">
                  <a:pos x="14" y="6"/>
                </a:cxn>
                <a:cxn ang="0">
                  <a:pos x="14" y="7"/>
                </a:cxn>
                <a:cxn ang="0">
                  <a:pos x="12" y="7"/>
                </a:cxn>
                <a:cxn ang="0">
                  <a:pos x="11" y="9"/>
                </a:cxn>
                <a:cxn ang="0">
                  <a:pos x="12" y="10"/>
                </a:cxn>
                <a:cxn ang="0">
                  <a:pos x="15" y="11"/>
                </a:cxn>
                <a:cxn ang="0">
                  <a:pos x="14" y="13"/>
                </a:cxn>
                <a:cxn ang="0">
                  <a:pos x="9" y="13"/>
                </a:cxn>
                <a:cxn ang="0">
                  <a:pos x="4" y="11"/>
                </a:cxn>
                <a:cxn ang="0">
                  <a:pos x="0" y="11"/>
                </a:cxn>
                <a:cxn ang="0">
                  <a:pos x="0" y="3"/>
                </a:cxn>
                <a:cxn ang="0">
                  <a:pos x="3" y="3"/>
                </a:cxn>
                <a:cxn ang="0">
                  <a:pos x="5" y="2"/>
                </a:cxn>
                <a:cxn ang="0">
                  <a:pos x="8" y="2"/>
                </a:cxn>
                <a:cxn ang="0">
                  <a:pos x="10" y="0"/>
                </a:cxn>
              </a:cxnLst>
              <a:rect l="0" t="0" r="r" b="b"/>
              <a:pathLst>
                <a:path w="15" h="13">
                  <a:moveTo>
                    <a:pt x="10" y="0"/>
                  </a:moveTo>
                  <a:lnTo>
                    <a:pt x="15" y="3"/>
                  </a:lnTo>
                  <a:lnTo>
                    <a:pt x="15" y="5"/>
                  </a:lnTo>
                  <a:lnTo>
                    <a:pt x="14" y="6"/>
                  </a:lnTo>
                  <a:lnTo>
                    <a:pt x="14" y="7"/>
                  </a:lnTo>
                  <a:lnTo>
                    <a:pt x="12" y="7"/>
                  </a:lnTo>
                  <a:lnTo>
                    <a:pt x="11" y="9"/>
                  </a:lnTo>
                  <a:lnTo>
                    <a:pt x="12" y="10"/>
                  </a:lnTo>
                  <a:lnTo>
                    <a:pt x="15" y="11"/>
                  </a:lnTo>
                  <a:lnTo>
                    <a:pt x="14" y="13"/>
                  </a:lnTo>
                  <a:lnTo>
                    <a:pt x="9" y="13"/>
                  </a:lnTo>
                  <a:lnTo>
                    <a:pt x="4" y="11"/>
                  </a:lnTo>
                  <a:lnTo>
                    <a:pt x="0" y="11"/>
                  </a:lnTo>
                  <a:lnTo>
                    <a:pt x="0" y="3"/>
                  </a:lnTo>
                  <a:lnTo>
                    <a:pt x="3" y="3"/>
                  </a:lnTo>
                  <a:lnTo>
                    <a:pt x="5" y="2"/>
                  </a:lnTo>
                  <a:lnTo>
                    <a:pt x="8" y="2"/>
                  </a:lnTo>
                  <a:lnTo>
                    <a:pt x="1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1" name="Freeform 57"/>
            <p:cNvSpPr>
              <a:spLocks/>
            </p:cNvSpPr>
            <p:nvPr/>
          </p:nvSpPr>
          <p:spPr bwMode="auto">
            <a:xfrm>
              <a:off x="5392738" y="5491163"/>
              <a:ext cx="68263" cy="76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3" y="1"/>
                </a:cxn>
                <a:cxn ang="0">
                  <a:pos x="5" y="0"/>
                </a:cxn>
                <a:cxn ang="0">
                  <a:pos x="12" y="0"/>
                </a:cxn>
                <a:cxn ang="0">
                  <a:pos x="17" y="5"/>
                </a:cxn>
                <a:cxn ang="0">
                  <a:pos x="21" y="11"/>
                </a:cxn>
                <a:cxn ang="0">
                  <a:pos x="25" y="16"/>
                </a:cxn>
                <a:cxn ang="0">
                  <a:pos x="32" y="26"/>
                </a:cxn>
                <a:cxn ang="0">
                  <a:pos x="36" y="29"/>
                </a:cxn>
                <a:cxn ang="0">
                  <a:pos x="38" y="34"/>
                </a:cxn>
                <a:cxn ang="0">
                  <a:pos x="38" y="42"/>
                </a:cxn>
                <a:cxn ang="0">
                  <a:pos x="39" y="44"/>
                </a:cxn>
                <a:cxn ang="0">
                  <a:pos x="40" y="46"/>
                </a:cxn>
                <a:cxn ang="0">
                  <a:pos x="43" y="47"/>
                </a:cxn>
                <a:cxn ang="0">
                  <a:pos x="39" y="48"/>
                </a:cxn>
                <a:cxn ang="0">
                  <a:pos x="37" y="47"/>
                </a:cxn>
                <a:cxn ang="0">
                  <a:pos x="33" y="44"/>
                </a:cxn>
                <a:cxn ang="0">
                  <a:pos x="30" y="41"/>
                </a:cxn>
                <a:cxn ang="0">
                  <a:pos x="28" y="37"/>
                </a:cxn>
                <a:cxn ang="0">
                  <a:pos x="25" y="30"/>
                </a:cxn>
                <a:cxn ang="0">
                  <a:pos x="25" y="29"/>
                </a:cxn>
                <a:cxn ang="0">
                  <a:pos x="24" y="28"/>
                </a:cxn>
                <a:cxn ang="0">
                  <a:pos x="23" y="29"/>
                </a:cxn>
                <a:cxn ang="0">
                  <a:pos x="22" y="29"/>
                </a:cxn>
                <a:cxn ang="0">
                  <a:pos x="21" y="30"/>
                </a:cxn>
                <a:cxn ang="0">
                  <a:pos x="16" y="30"/>
                </a:cxn>
                <a:cxn ang="0">
                  <a:pos x="16" y="27"/>
                </a:cxn>
                <a:cxn ang="0">
                  <a:pos x="15" y="25"/>
                </a:cxn>
                <a:cxn ang="0">
                  <a:pos x="15" y="21"/>
                </a:cxn>
                <a:cxn ang="0">
                  <a:pos x="14" y="19"/>
                </a:cxn>
                <a:cxn ang="0">
                  <a:pos x="11" y="16"/>
                </a:cxn>
                <a:cxn ang="0">
                  <a:pos x="10" y="16"/>
                </a:cxn>
                <a:cxn ang="0">
                  <a:pos x="9" y="14"/>
                </a:cxn>
                <a:cxn ang="0">
                  <a:pos x="8" y="13"/>
                </a:cxn>
                <a:cxn ang="0">
                  <a:pos x="8" y="7"/>
                </a:cxn>
                <a:cxn ang="0">
                  <a:pos x="7" y="6"/>
                </a:cxn>
                <a:cxn ang="0">
                  <a:pos x="4" y="8"/>
                </a:cxn>
                <a:cxn ang="0">
                  <a:pos x="3" y="8"/>
                </a:cxn>
                <a:cxn ang="0">
                  <a:pos x="2" y="9"/>
                </a:cxn>
                <a:cxn ang="0">
                  <a:pos x="0" y="8"/>
                </a:cxn>
                <a:cxn ang="0">
                  <a:pos x="0" y="0"/>
                </a:cxn>
              </a:cxnLst>
              <a:rect l="0" t="0" r="r" b="b"/>
              <a:pathLst>
                <a:path w="43" h="48">
                  <a:moveTo>
                    <a:pt x="0" y="0"/>
                  </a:moveTo>
                  <a:lnTo>
                    <a:pt x="1" y="1"/>
                  </a:lnTo>
                  <a:lnTo>
                    <a:pt x="3" y="1"/>
                  </a:lnTo>
                  <a:lnTo>
                    <a:pt x="5" y="0"/>
                  </a:lnTo>
                  <a:lnTo>
                    <a:pt x="12" y="0"/>
                  </a:lnTo>
                  <a:lnTo>
                    <a:pt x="17" y="5"/>
                  </a:lnTo>
                  <a:lnTo>
                    <a:pt x="21" y="11"/>
                  </a:lnTo>
                  <a:lnTo>
                    <a:pt x="25" y="16"/>
                  </a:lnTo>
                  <a:lnTo>
                    <a:pt x="32" y="26"/>
                  </a:lnTo>
                  <a:lnTo>
                    <a:pt x="36" y="29"/>
                  </a:lnTo>
                  <a:lnTo>
                    <a:pt x="38" y="34"/>
                  </a:lnTo>
                  <a:lnTo>
                    <a:pt x="38" y="42"/>
                  </a:lnTo>
                  <a:lnTo>
                    <a:pt x="39" y="44"/>
                  </a:lnTo>
                  <a:lnTo>
                    <a:pt x="40" y="46"/>
                  </a:lnTo>
                  <a:lnTo>
                    <a:pt x="43" y="47"/>
                  </a:lnTo>
                  <a:lnTo>
                    <a:pt x="39" y="48"/>
                  </a:lnTo>
                  <a:lnTo>
                    <a:pt x="37" y="47"/>
                  </a:lnTo>
                  <a:lnTo>
                    <a:pt x="33" y="44"/>
                  </a:lnTo>
                  <a:lnTo>
                    <a:pt x="30" y="41"/>
                  </a:lnTo>
                  <a:lnTo>
                    <a:pt x="28" y="37"/>
                  </a:lnTo>
                  <a:lnTo>
                    <a:pt x="25" y="30"/>
                  </a:lnTo>
                  <a:lnTo>
                    <a:pt x="25" y="29"/>
                  </a:lnTo>
                  <a:lnTo>
                    <a:pt x="24" y="28"/>
                  </a:lnTo>
                  <a:lnTo>
                    <a:pt x="23" y="29"/>
                  </a:lnTo>
                  <a:lnTo>
                    <a:pt x="22" y="29"/>
                  </a:lnTo>
                  <a:lnTo>
                    <a:pt x="21" y="30"/>
                  </a:lnTo>
                  <a:lnTo>
                    <a:pt x="16" y="30"/>
                  </a:lnTo>
                  <a:lnTo>
                    <a:pt x="16" y="27"/>
                  </a:lnTo>
                  <a:lnTo>
                    <a:pt x="15" y="25"/>
                  </a:lnTo>
                  <a:lnTo>
                    <a:pt x="15" y="21"/>
                  </a:lnTo>
                  <a:lnTo>
                    <a:pt x="14" y="19"/>
                  </a:lnTo>
                  <a:lnTo>
                    <a:pt x="11" y="16"/>
                  </a:lnTo>
                  <a:lnTo>
                    <a:pt x="10" y="16"/>
                  </a:lnTo>
                  <a:lnTo>
                    <a:pt x="9" y="14"/>
                  </a:lnTo>
                  <a:lnTo>
                    <a:pt x="8" y="13"/>
                  </a:lnTo>
                  <a:lnTo>
                    <a:pt x="8" y="7"/>
                  </a:lnTo>
                  <a:lnTo>
                    <a:pt x="7" y="6"/>
                  </a:lnTo>
                  <a:lnTo>
                    <a:pt x="4" y="8"/>
                  </a:lnTo>
                  <a:lnTo>
                    <a:pt x="3" y="8"/>
                  </a:lnTo>
                  <a:lnTo>
                    <a:pt x="2" y="9"/>
                  </a:lnTo>
                  <a:lnTo>
                    <a:pt x="0" y="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2" name="Freeform 58"/>
            <p:cNvSpPr>
              <a:spLocks/>
            </p:cNvSpPr>
            <p:nvPr/>
          </p:nvSpPr>
          <p:spPr bwMode="auto">
            <a:xfrm>
              <a:off x="5521325" y="5500688"/>
              <a:ext cx="12700" cy="158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2"/>
                </a:cxn>
                <a:cxn ang="0">
                  <a:pos x="7" y="5"/>
                </a:cxn>
                <a:cxn ang="0">
                  <a:pos x="8" y="7"/>
                </a:cxn>
                <a:cxn ang="0">
                  <a:pos x="8" y="8"/>
                </a:cxn>
                <a:cxn ang="0">
                  <a:pos x="6" y="10"/>
                </a:cxn>
                <a:cxn ang="0">
                  <a:pos x="4" y="9"/>
                </a:cxn>
                <a:cxn ang="0">
                  <a:pos x="1" y="7"/>
                </a:cxn>
                <a:cxn ang="0">
                  <a:pos x="0" y="3"/>
                </a:cxn>
                <a:cxn ang="0">
                  <a:pos x="0" y="0"/>
                </a:cxn>
              </a:cxnLst>
              <a:rect l="0" t="0" r="r" b="b"/>
              <a:pathLst>
                <a:path w="8" h="10">
                  <a:moveTo>
                    <a:pt x="0" y="0"/>
                  </a:moveTo>
                  <a:lnTo>
                    <a:pt x="5" y="2"/>
                  </a:lnTo>
                  <a:lnTo>
                    <a:pt x="7" y="5"/>
                  </a:lnTo>
                  <a:lnTo>
                    <a:pt x="8" y="7"/>
                  </a:lnTo>
                  <a:lnTo>
                    <a:pt x="8" y="8"/>
                  </a:lnTo>
                  <a:lnTo>
                    <a:pt x="6" y="10"/>
                  </a:lnTo>
                  <a:lnTo>
                    <a:pt x="4" y="9"/>
                  </a:lnTo>
                  <a:lnTo>
                    <a:pt x="1" y="7"/>
                  </a:lnTo>
                  <a:lnTo>
                    <a:pt x="0" y="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3" name="Freeform 59"/>
            <p:cNvSpPr>
              <a:spLocks noEditPoints="1"/>
            </p:cNvSpPr>
            <p:nvPr/>
          </p:nvSpPr>
          <p:spPr bwMode="auto">
            <a:xfrm>
              <a:off x="5461000" y="5514976"/>
              <a:ext cx="23813" cy="41275"/>
            </a:xfrm>
            <a:custGeom>
              <a:avLst/>
              <a:gdLst/>
              <a:ahLst/>
              <a:cxnLst>
                <a:cxn ang="0">
                  <a:pos x="13" y="17"/>
                </a:cxn>
                <a:cxn ang="0">
                  <a:pos x="15" y="21"/>
                </a:cxn>
                <a:cxn ang="0">
                  <a:pos x="15" y="24"/>
                </a:cxn>
                <a:cxn ang="0">
                  <a:pos x="14" y="26"/>
                </a:cxn>
                <a:cxn ang="0">
                  <a:pos x="13" y="17"/>
                </a:cxn>
                <a:cxn ang="0">
                  <a:pos x="3" y="0"/>
                </a:cxn>
                <a:cxn ang="0">
                  <a:pos x="6" y="0"/>
                </a:cxn>
                <a:cxn ang="0">
                  <a:pos x="8" y="3"/>
                </a:cxn>
                <a:cxn ang="0">
                  <a:pos x="8" y="5"/>
                </a:cxn>
                <a:cxn ang="0">
                  <a:pos x="9" y="7"/>
                </a:cxn>
                <a:cxn ang="0">
                  <a:pos x="10" y="8"/>
                </a:cxn>
                <a:cxn ang="0">
                  <a:pos x="14" y="8"/>
                </a:cxn>
                <a:cxn ang="0">
                  <a:pos x="15" y="10"/>
                </a:cxn>
                <a:cxn ang="0">
                  <a:pos x="15" y="12"/>
                </a:cxn>
                <a:cxn ang="0">
                  <a:pos x="14" y="15"/>
                </a:cxn>
                <a:cxn ang="0">
                  <a:pos x="13" y="17"/>
                </a:cxn>
                <a:cxn ang="0">
                  <a:pos x="11" y="17"/>
                </a:cxn>
                <a:cxn ang="0">
                  <a:pos x="9" y="15"/>
                </a:cxn>
                <a:cxn ang="0">
                  <a:pos x="8" y="15"/>
                </a:cxn>
                <a:cxn ang="0">
                  <a:pos x="7" y="14"/>
                </a:cxn>
                <a:cxn ang="0">
                  <a:pos x="7" y="12"/>
                </a:cxn>
                <a:cxn ang="0">
                  <a:pos x="8" y="11"/>
                </a:cxn>
                <a:cxn ang="0">
                  <a:pos x="6" y="8"/>
                </a:cxn>
                <a:cxn ang="0">
                  <a:pos x="4" y="10"/>
                </a:cxn>
                <a:cxn ang="0">
                  <a:pos x="3" y="10"/>
                </a:cxn>
                <a:cxn ang="0">
                  <a:pos x="2" y="11"/>
                </a:cxn>
                <a:cxn ang="0">
                  <a:pos x="0" y="8"/>
                </a:cxn>
                <a:cxn ang="0">
                  <a:pos x="0" y="6"/>
                </a:cxn>
                <a:cxn ang="0">
                  <a:pos x="1" y="4"/>
                </a:cxn>
                <a:cxn ang="0">
                  <a:pos x="2" y="3"/>
                </a:cxn>
                <a:cxn ang="0">
                  <a:pos x="3" y="0"/>
                </a:cxn>
              </a:cxnLst>
              <a:rect l="0" t="0" r="r" b="b"/>
              <a:pathLst>
                <a:path w="15" h="26">
                  <a:moveTo>
                    <a:pt x="13" y="17"/>
                  </a:moveTo>
                  <a:lnTo>
                    <a:pt x="15" y="21"/>
                  </a:lnTo>
                  <a:lnTo>
                    <a:pt x="15" y="24"/>
                  </a:lnTo>
                  <a:lnTo>
                    <a:pt x="14" y="26"/>
                  </a:lnTo>
                  <a:lnTo>
                    <a:pt x="13" y="17"/>
                  </a:lnTo>
                  <a:close/>
                  <a:moveTo>
                    <a:pt x="3" y="0"/>
                  </a:moveTo>
                  <a:lnTo>
                    <a:pt x="6" y="0"/>
                  </a:lnTo>
                  <a:lnTo>
                    <a:pt x="8" y="3"/>
                  </a:lnTo>
                  <a:lnTo>
                    <a:pt x="8" y="5"/>
                  </a:lnTo>
                  <a:lnTo>
                    <a:pt x="9" y="7"/>
                  </a:lnTo>
                  <a:lnTo>
                    <a:pt x="10" y="8"/>
                  </a:lnTo>
                  <a:lnTo>
                    <a:pt x="14" y="8"/>
                  </a:lnTo>
                  <a:lnTo>
                    <a:pt x="15" y="10"/>
                  </a:lnTo>
                  <a:lnTo>
                    <a:pt x="15" y="12"/>
                  </a:lnTo>
                  <a:lnTo>
                    <a:pt x="14" y="15"/>
                  </a:lnTo>
                  <a:lnTo>
                    <a:pt x="13" y="17"/>
                  </a:lnTo>
                  <a:lnTo>
                    <a:pt x="11" y="17"/>
                  </a:lnTo>
                  <a:lnTo>
                    <a:pt x="9" y="15"/>
                  </a:lnTo>
                  <a:lnTo>
                    <a:pt x="8" y="15"/>
                  </a:lnTo>
                  <a:lnTo>
                    <a:pt x="7" y="14"/>
                  </a:lnTo>
                  <a:lnTo>
                    <a:pt x="7" y="12"/>
                  </a:lnTo>
                  <a:lnTo>
                    <a:pt x="8" y="11"/>
                  </a:lnTo>
                  <a:lnTo>
                    <a:pt x="6" y="8"/>
                  </a:lnTo>
                  <a:lnTo>
                    <a:pt x="4" y="10"/>
                  </a:lnTo>
                  <a:lnTo>
                    <a:pt x="3" y="10"/>
                  </a:lnTo>
                  <a:lnTo>
                    <a:pt x="2" y="11"/>
                  </a:lnTo>
                  <a:lnTo>
                    <a:pt x="0" y="8"/>
                  </a:lnTo>
                  <a:lnTo>
                    <a:pt x="0" y="6"/>
                  </a:lnTo>
                  <a:lnTo>
                    <a:pt x="1" y="4"/>
                  </a:lnTo>
                  <a:lnTo>
                    <a:pt x="2" y="3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4" name="Freeform 60"/>
            <p:cNvSpPr>
              <a:spLocks/>
            </p:cNvSpPr>
            <p:nvPr/>
          </p:nvSpPr>
          <p:spPr bwMode="auto">
            <a:xfrm>
              <a:off x="5557838" y="5516563"/>
              <a:ext cx="15875" cy="111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2"/>
                </a:cxn>
                <a:cxn ang="0">
                  <a:pos x="3" y="2"/>
                </a:cxn>
                <a:cxn ang="0">
                  <a:pos x="5" y="3"/>
                </a:cxn>
                <a:cxn ang="0">
                  <a:pos x="7" y="3"/>
                </a:cxn>
                <a:cxn ang="0">
                  <a:pos x="10" y="5"/>
                </a:cxn>
                <a:cxn ang="0">
                  <a:pos x="10" y="7"/>
                </a:cxn>
                <a:cxn ang="0">
                  <a:pos x="4" y="7"/>
                </a:cxn>
                <a:cxn ang="0">
                  <a:pos x="2" y="6"/>
                </a:cxn>
                <a:cxn ang="0">
                  <a:pos x="0" y="4"/>
                </a:cxn>
                <a:cxn ang="0">
                  <a:pos x="0" y="0"/>
                </a:cxn>
              </a:cxnLst>
              <a:rect l="0" t="0" r="r" b="b"/>
              <a:pathLst>
                <a:path w="10" h="7">
                  <a:moveTo>
                    <a:pt x="0" y="0"/>
                  </a:moveTo>
                  <a:lnTo>
                    <a:pt x="2" y="2"/>
                  </a:lnTo>
                  <a:lnTo>
                    <a:pt x="3" y="2"/>
                  </a:lnTo>
                  <a:lnTo>
                    <a:pt x="5" y="3"/>
                  </a:lnTo>
                  <a:lnTo>
                    <a:pt x="7" y="3"/>
                  </a:lnTo>
                  <a:lnTo>
                    <a:pt x="10" y="5"/>
                  </a:lnTo>
                  <a:lnTo>
                    <a:pt x="10" y="7"/>
                  </a:lnTo>
                  <a:lnTo>
                    <a:pt x="4" y="7"/>
                  </a:lnTo>
                  <a:lnTo>
                    <a:pt x="2" y="6"/>
                  </a:lnTo>
                  <a:lnTo>
                    <a:pt x="0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5" name="Freeform 61"/>
            <p:cNvSpPr>
              <a:spLocks/>
            </p:cNvSpPr>
            <p:nvPr/>
          </p:nvSpPr>
          <p:spPr bwMode="auto">
            <a:xfrm>
              <a:off x="5527675" y="5526088"/>
              <a:ext cx="14288" cy="12700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5" y="0"/>
                </a:cxn>
                <a:cxn ang="0">
                  <a:pos x="8" y="1"/>
                </a:cxn>
                <a:cxn ang="0">
                  <a:pos x="9" y="4"/>
                </a:cxn>
                <a:cxn ang="0">
                  <a:pos x="7" y="8"/>
                </a:cxn>
                <a:cxn ang="0">
                  <a:pos x="5" y="7"/>
                </a:cxn>
                <a:cxn ang="0">
                  <a:pos x="3" y="6"/>
                </a:cxn>
                <a:cxn ang="0">
                  <a:pos x="2" y="4"/>
                </a:cxn>
                <a:cxn ang="0">
                  <a:pos x="0" y="4"/>
                </a:cxn>
                <a:cxn ang="0">
                  <a:pos x="3" y="0"/>
                </a:cxn>
              </a:cxnLst>
              <a:rect l="0" t="0" r="r" b="b"/>
              <a:pathLst>
                <a:path w="9" h="8">
                  <a:moveTo>
                    <a:pt x="3" y="0"/>
                  </a:moveTo>
                  <a:lnTo>
                    <a:pt x="5" y="0"/>
                  </a:lnTo>
                  <a:lnTo>
                    <a:pt x="8" y="1"/>
                  </a:lnTo>
                  <a:lnTo>
                    <a:pt x="9" y="4"/>
                  </a:lnTo>
                  <a:lnTo>
                    <a:pt x="7" y="8"/>
                  </a:lnTo>
                  <a:lnTo>
                    <a:pt x="5" y="7"/>
                  </a:lnTo>
                  <a:lnTo>
                    <a:pt x="3" y="6"/>
                  </a:lnTo>
                  <a:lnTo>
                    <a:pt x="2" y="4"/>
                  </a:lnTo>
                  <a:lnTo>
                    <a:pt x="0" y="4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6" name="Freeform 62"/>
            <p:cNvSpPr>
              <a:spLocks/>
            </p:cNvSpPr>
            <p:nvPr/>
          </p:nvSpPr>
          <p:spPr bwMode="auto">
            <a:xfrm>
              <a:off x="5549900" y="5527676"/>
              <a:ext cx="23813" cy="25400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2" y="0"/>
                </a:cxn>
                <a:cxn ang="0">
                  <a:pos x="3" y="2"/>
                </a:cxn>
                <a:cxn ang="0">
                  <a:pos x="3" y="3"/>
                </a:cxn>
                <a:cxn ang="0">
                  <a:pos x="5" y="4"/>
                </a:cxn>
                <a:cxn ang="0">
                  <a:pos x="7" y="5"/>
                </a:cxn>
                <a:cxn ang="0">
                  <a:pos x="9" y="5"/>
                </a:cxn>
                <a:cxn ang="0">
                  <a:pos x="11" y="6"/>
                </a:cxn>
                <a:cxn ang="0">
                  <a:pos x="12" y="7"/>
                </a:cxn>
                <a:cxn ang="0">
                  <a:pos x="15" y="12"/>
                </a:cxn>
                <a:cxn ang="0">
                  <a:pos x="15" y="16"/>
                </a:cxn>
                <a:cxn ang="0">
                  <a:pos x="7" y="12"/>
                </a:cxn>
                <a:cxn ang="0">
                  <a:pos x="0" y="9"/>
                </a:cxn>
                <a:cxn ang="0">
                  <a:pos x="1" y="6"/>
                </a:cxn>
                <a:cxn ang="0">
                  <a:pos x="1" y="0"/>
                </a:cxn>
              </a:cxnLst>
              <a:rect l="0" t="0" r="r" b="b"/>
              <a:pathLst>
                <a:path w="15" h="16">
                  <a:moveTo>
                    <a:pt x="1" y="0"/>
                  </a:moveTo>
                  <a:lnTo>
                    <a:pt x="2" y="0"/>
                  </a:lnTo>
                  <a:lnTo>
                    <a:pt x="3" y="2"/>
                  </a:lnTo>
                  <a:lnTo>
                    <a:pt x="3" y="3"/>
                  </a:lnTo>
                  <a:lnTo>
                    <a:pt x="5" y="4"/>
                  </a:lnTo>
                  <a:lnTo>
                    <a:pt x="7" y="5"/>
                  </a:lnTo>
                  <a:lnTo>
                    <a:pt x="9" y="5"/>
                  </a:lnTo>
                  <a:lnTo>
                    <a:pt x="11" y="6"/>
                  </a:lnTo>
                  <a:lnTo>
                    <a:pt x="12" y="7"/>
                  </a:lnTo>
                  <a:lnTo>
                    <a:pt x="15" y="12"/>
                  </a:lnTo>
                  <a:lnTo>
                    <a:pt x="15" y="16"/>
                  </a:lnTo>
                  <a:lnTo>
                    <a:pt x="7" y="12"/>
                  </a:lnTo>
                  <a:lnTo>
                    <a:pt x="0" y="9"/>
                  </a:lnTo>
                  <a:lnTo>
                    <a:pt x="1" y="6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7" name="Freeform 63"/>
            <p:cNvSpPr>
              <a:spLocks/>
            </p:cNvSpPr>
            <p:nvPr/>
          </p:nvSpPr>
          <p:spPr bwMode="auto">
            <a:xfrm>
              <a:off x="5510213" y="5559426"/>
              <a:ext cx="11113" cy="17463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7" y="1"/>
                </a:cxn>
                <a:cxn ang="0">
                  <a:pos x="7" y="3"/>
                </a:cxn>
                <a:cxn ang="0">
                  <a:pos x="4" y="6"/>
                </a:cxn>
                <a:cxn ang="0">
                  <a:pos x="2" y="8"/>
                </a:cxn>
                <a:cxn ang="0">
                  <a:pos x="2" y="11"/>
                </a:cxn>
                <a:cxn ang="0">
                  <a:pos x="0" y="10"/>
                </a:cxn>
                <a:cxn ang="0">
                  <a:pos x="0" y="6"/>
                </a:cxn>
                <a:cxn ang="0">
                  <a:pos x="1" y="5"/>
                </a:cxn>
                <a:cxn ang="0">
                  <a:pos x="2" y="3"/>
                </a:cxn>
                <a:cxn ang="0">
                  <a:pos x="5" y="0"/>
                </a:cxn>
              </a:cxnLst>
              <a:rect l="0" t="0" r="r" b="b"/>
              <a:pathLst>
                <a:path w="7" h="11">
                  <a:moveTo>
                    <a:pt x="5" y="0"/>
                  </a:moveTo>
                  <a:lnTo>
                    <a:pt x="7" y="1"/>
                  </a:lnTo>
                  <a:lnTo>
                    <a:pt x="7" y="3"/>
                  </a:lnTo>
                  <a:lnTo>
                    <a:pt x="4" y="6"/>
                  </a:lnTo>
                  <a:lnTo>
                    <a:pt x="2" y="8"/>
                  </a:lnTo>
                  <a:lnTo>
                    <a:pt x="2" y="11"/>
                  </a:lnTo>
                  <a:lnTo>
                    <a:pt x="0" y="10"/>
                  </a:lnTo>
                  <a:lnTo>
                    <a:pt x="0" y="6"/>
                  </a:lnTo>
                  <a:lnTo>
                    <a:pt x="1" y="5"/>
                  </a:lnTo>
                  <a:lnTo>
                    <a:pt x="2" y="3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" name="Freeform 64"/>
            <p:cNvSpPr>
              <a:spLocks/>
            </p:cNvSpPr>
            <p:nvPr/>
          </p:nvSpPr>
          <p:spPr bwMode="auto">
            <a:xfrm>
              <a:off x="4640263" y="5592763"/>
              <a:ext cx="25400" cy="22225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3" y="1"/>
                </a:cxn>
                <a:cxn ang="0">
                  <a:pos x="6" y="1"/>
                </a:cxn>
                <a:cxn ang="0">
                  <a:pos x="9" y="3"/>
                </a:cxn>
                <a:cxn ang="0">
                  <a:pos x="11" y="3"/>
                </a:cxn>
                <a:cxn ang="0">
                  <a:pos x="14" y="4"/>
                </a:cxn>
                <a:cxn ang="0">
                  <a:pos x="16" y="6"/>
                </a:cxn>
                <a:cxn ang="0">
                  <a:pos x="16" y="10"/>
                </a:cxn>
                <a:cxn ang="0">
                  <a:pos x="13" y="10"/>
                </a:cxn>
                <a:cxn ang="0">
                  <a:pos x="10" y="12"/>
                </a:cxn>
                <a:cxn ang="0">
                  <a:pos x="10" y="13"/>
                </a:cxn>
                <a:cxn ang="0">
                  <a:pos x="9" y="13"/>
                </a:cxn>
                <a:cxn ang="0">
                  <a:pos x="8" y="12"/>
                </a:cxn>
                <a:cxn ang="0">
                  <a:pos x="6" y="11"/>
                </a:cxn>
                <a:cxn ang="0">
                  <a:pos x="3" y="11"/>
                </a:cxn>
                <a:cxn ang="0">
                  <a:pos x="0" y="14"/>
                </a:cxn>
                <a:cxn ang="0">
                  <a:pos x="2" y="11"/>
                </a:cxn>
                <a:cxn ang="0">
                  <a:pos x="1" y="11"/>
                </a:cxn>
                <a:cxn ang="0">
                  <a:pos x="1" y="0"/>
                </a:cxn>
              </a:cxnLst>
              <a:rect l="0" t="0" r="r" b="b"/>
              <a:pathLst>
                <a:path w="16" h="14">
                  <a:moveTo>
                    <a:pt x="1" y="0"/>
                  </a:moveTo>
                  <a:lnTo>
                    <a:pt x="3" y="1"/>
                  </a:lnTo>
                  <a:lnTo>
                    <a:pt x="6" y="1"/>
                  </a:lnTo>
                  <a:lnTo>
                    <a:pt x="9" y="3"/>
                  </a:lnTo>
                  <a:lnTo>
                    <a:pt x="11" y="3"/>
                  </a:lnTo>
                  <a:lnTo>
                    <a:pt x="14" y="4"/>
                  </a:lnTo>
                  <a:lnTo>
                    <a:pt x="16" y="6"/>
                  </a:lnTo>
                  <a:lnTo>
                    <a:pt x="16" y="10"/>
                  </a:lnTo>
                  <a:lnTo>
                    <a:pt x="13" y="10"/>
                  </a:lnTo>
                  <a:lnTo>
                    <a:pt x="10" y="12"/>
                  </a:lnTo>
                  <a:lnTo>
                    <a:pt x="10" y="13"/>
                  </a:lnTo>
                  <a:lnTo>
                    <a:pt x="9" y="13"/>
                  </a:lnTo>
                  <a:lnTo>
                    <a:pt x="8" y="12"/>
                  </a:lnTo>
                  <a:lnTo>
                    <a:pt x="6" y="11"/>
                  </a:lnTo>
                  <a:lnTo>
                    <a:pt x="3" y="11"/>
                  </a:lnTo>
                  <a:lnTo>
                    <a:pt x="0" y="14"/>
                  </a:lnTo>
                  <a:lnTo>
                    <a:pt x="2" y="11"/>
                  </a:lnTo>
                  <a:lnTo>
                    <a:pt x="1" y="11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9" name="Freeform 65"/>
            <p:cNvSpPr>
              <a:spLocks/>
            </p:cNvSpPr>
            <p:nvPr/>
          </p:nvSpPr>
          <p:spPr bwMode="auto">
            <a:xfrm>
              <a:off x="4576763" y="5710238"/>
              <a:ext cx="11113" cy="12700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7" y="2"/>
                </a:cxn>
                <a:cxn ang="0">
                  <a:pos x="7" y="8"/>
                </a:cxn>
                <a:cxn ang="0">
                  <a:pos x="5" y="7"/>
                </a:cxn>
                <a:cxn ang="0">
                  <a:pos x="0" y="7"/>
                </a:cxn>
                <a:cxn ang="0">
                  <a:pos x="1" y="6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5" y="1"/>
                </a:cxn>
                <a:cxn ang="0">
                  <a:pos x="5" y="0"/>
                </a:cxn>
              </a:cxnLst>
              <a:rect l="0" t="0" r="r" b="b"/>
              <a:pathLst>
                <a:path w="7" h="8">
                  <a:moveTo>
                    <a:pt x="5" y="0"/>
                  </a:moveTo>
                  <a:lnTo>
                    <a:pt x="7" y="2"/>
                  </a:lnTo>
                  <a:lnTo>
                    <a:pt x="7" y="8"/>
                  </a:lnTo>
                  <a:lnTo>
                    <a:pt x="5" y="7"/>
                  </a:lnTo>
                  <a:lnTo>
                    <a:pt x="0" y="7"/>
                  </a:lnTo>
                  <a:lnTo>
                    <a:pt x="1" y="6"/>
                  </a:lnTo>
                  <a:lnTo>
                    <a:pt x="3" y="3"/>
                  </a:lnTo>
                  <a:lnTo>
                    <a:pt x="4" y="3"/>
                  </a:lnTo>
                  <a:lnTo>
                    <a:pt x="5" y="1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0" name="Freeform 66"/>
            <p:cNvSpPr>
              <a:spLocks/>
            </p:cNvSpPr>
            <p:nvPr/>
          </p:nvSpPr>
          <p:spPr bwMode="auto">
            <a:xfrm>
              <a:off x="4291013" y="5867401"/>
              <a:ext cx="9525" cy="14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1"/>
                </a:cxn>
                <a:cxn ang="0">
                  <a:pos x="6" y="2"/>
                </a:cxn>
                <a:cxn ang="0">
                  <a:pos x="6" y="7"/>
                </a:cxn>
                <a:cxn ang="0">
                  <a:pos x="3" y="7"/>
                </a:cxn>
                <a:cxn ang="0">
                  <a:pos x="2" y="8"/>
                </a:cxn>
                <a:cxn ang="0">
                  <a:pos x="2" y="9"/>
                </a:cxn>
                <a:cxn ang="0">
                  <a:pos x="0" y="7"/>
                </a:cxn>
                <a:cxn ang="0">
                  <a:pos x="0" y="0"/>
                </a:cxn>
              </a:cxnLst>
              <a:rect l="0" t="0" r="r" b="b"/>
              <a:pathLst>
                <a:path w="6" h="9">
                  <a:moveTo>
                    <a:pt x="0" y="0"/>
                  </a:moveTo>
                  <a:lnTo>
                    <a:pt x="2" y="1"/>
                  </a:lnTo>
                  <a:lnTo>
                    <a:pt x="6" y="2"/>
                  </a:lnTo>
                  <a:lnTo>
                    <a:pt x="6" y="7"/>
                  </a:lnTo>
                  <a:lnTo>
                    <a:pt x="3" y="7"/>
                  </a:lnTo>
                  <a:lnTo>
                    <a:pt x="2" y="8"/>
                  </a:lnTo>
                  <a:lnTo>
                    <a:pt x="2" y="9"/>
                  </a:lnTo>
                  <a:lnTo>
                    <a:pt x="0" y="7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1" name="Freeform 67"/>
            <p:cNvSpPr>
              <a:spLocks/>
            </p:cNvSpPr>
            <p:nvPr/>
          </p:nvSpPr>
          <p:spPr bwMode="auto">
            <a:xfrm>
              <a:off x="4095750" y="5889626"/>
              <a:ext cx="69850" cy="46038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41" y="2"/>
                </a:cxn>
                <a:cxn ang="0">
                  <a:pos x="44" y="7"/>
                </a:cxn>
                <a:cxn ang="0">
                  <a:pos x="44" y="16"/>
                </a:cxn>
                <a:cxn ang="0">
                  <a:pos x="38" y="19"/>
                </a:cxn>
                <a:cxn ang="0">
                  <a:pos x="21" y="19"/>
                </a:cxn>
                <a:cxn ang="0">
                  <a:pos x="17" y="21"/>
                </a:cxn>
                <a:cxn ang="0">
                  <a:pos x="10" y="28"/>
                </a:cxn>
                <a:cxn ang="0">
                  <a:pos x="6" y="29"/>
                </a:cxn>
                <a:cxn ang="0">
                  <a:pos x="0" y="27"/>
                </a:cxn>
                <a:cxn ang="0">
                  <a:pos x="0" y="21"/>
                </a:cxn>
                <a:cxn ang="0">
                  <a:pos x="10" y="12"/>
                </a:cxn>
                <a:cxn ang="0">
                  <a:pos x="11" y="6"/>
                </a:cxn>
                <a:cxn ang="0">
                  <a:pos x="25" y="3"/>
                </a:cxn>
                <a:cxn ang="0">
                  <a:pos x="31" y="1"/>
                </a:cxn>
                <a:cxn ang="0">
                  <a:pos x="37" y="0"/>
                </a:cxn>
              </a:cxnLst>
              <a:rect l="0" t="0" r="r" b="b"/>
              <a:pathLst>
                <a:path w="44" h="29">
                  <a:moveTo>
                    <a:pt x="37" y="0"/>
                  </a:moveTo>
                  <a:lnTo>
                    <a:pt x="41" y="2"/>
                  </a:lnTo>
                  <a:lnTo>
                    <a:pt x="44" y="7"/>
                  </a:lnTo>
                  <a:lnTo>
                    <a:pt x="44" y="16"/>
                  </a:lnTo>
                  <a:lnTo>
                    <a:pt x="38" y="19"/>
                  </a:lnTo>
                  <a:lnTo>
                    <a:pt x="21" y="19"/>
                  </a:lnTo>
                  <a:lnTo>
                    <a:pt x="17" y="21"/>
                  </a:lnTo>
                  <a:lnTo>
                    <a:pt x="10" y="28"/>
                  </a:lnTo>
                  <a:lnTo>
                    <a:pt x="6" y="29"/>
                  </a:lnTo>
                  <a:lnTo>
                    <a:pt x="0" y="27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1" y="6"/>
                  </a:lnTo>
                  <a:lnTo>
                    <a:pt x="25" y="3"/>
                  </a:lnTo>
                  <a:lnTo>
                    <a:pt x="31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" name="Freeform 68"/>
            <p:cNvSpPr>
              <a:spLocks/>
            </p:cNvSpPr>
            <p:nvPr/>
          </p:nvSpPr>
          <p:spPr bwMode="auto">
            <a:xfrm>
              <a:off x="4033838" y="5949951"/>
              <a:ext cx="14288" cy="9525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5" y="0"/>
                </a:cxn>
                <a:cxn ang="0">
                  <a:pos x="7" y="2"/>
                </a:cxn>
                <a:cxn ang="0">
                  <a:pos x="9" y="2"/>
                </a:cxn>
                <a:cxn ang="0">
                  <a:pos x="7" y="6"/>
                </a:cxn>
                <a:cxn ang="0">
                  <a:pos x="5" y="6"/>
                </a:cxn>
                <a:cxn ang="0">
                  <a:pos x="0" y="4"/>
                </a:cxn>
                <a:cxn ang="0">
                  <a:pos x="1" y="2"/>
                </a:cxn>
                <a:cxn ang="0">
                  <a:pos x="2" y="0"/>
                </a:cxn>
              </a:cxnLst>
              <a:rect l="0" t="0" r="r" b="b"/>
              <a:pathLst>
                <a:path w="9" h="6">
                  <a:moveTo>
                    <a:pt x="2" y="0"/>
                  </a:moveTo>
                  <a:lnTo>
                    <a:pt x="5" y="0"/>
                  </a:lnTo>
                  <a:lnTo>
                    <a:pt x="7" y="2"/>
                  </a:lnTo>
                  <a:lnTo>
                    <a:pt x="9" y="2"/>
                  </a:lnTo>
                  <a:lnTo>
                    <a:pt x="7" y="6"/>
                  </a:lnTo>
                  <a:lnTo>
                    <a:pt x="5" y="6"/>
                  </a:lnTo>
                  <a:lnTo>
                    <a:pt x="0" y="4"/>
                  </a:lnTo>
                  <a:lnTo>
                    <a:pt x="1" y="2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3" name="Freeform 69"/>
            <p:cNvSpPr>
              <a:spLocks/>
            </p:cNvSpPr>
            <p:nvPr/>
          </p:nvSpPr>
          <p:spPr bwMode="auto">
            <a:xfrm>
              <a:off x="3913188" y="5992813"/>
              <a:ext cx="28575" cy="17463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18" y="1"/>
                </a:cxn>
                <a:cxn ang="0">
                  <a:pos x="17" y="4"/>
                </a:cxn>
                <a:cxn ang="0">
                  <a:pos x="15" y="7"/>
                </a:cxn>
                <a:cxn ang="0">
                  <a:pos x="13" y="10"/>
                </a:cxn>
                <a:cxn ang="0">
                  <a:pos x="10" y="11"/>
                </a:cxn>
                <a:cxn ang="0">
                  <a:pos x="4" y="11"/>
                </a:cxn>
                <a:cxn ang="0">
                  <a:pos x="0" y="10"/>
                </a:cxn>
                <a:cxn ang="0">
                  <a:pos x="5" y="3"/>
                </a:cxn>
                <a:cxn ang="0">
                  <a:pos x="8" y="1"/>
                </a:cxn>
                <a:cxn ang="0">
                  <a:pos x="13" y="0"/>
                </a:cxn>
              </a:cxnLst>
              <a:rect l="0" t="0" r="r" b="b"/>
              <a:pathLst>
                <a:path w="18" h="11">
                  <a:moveTo>
                    <a:pt x="13" y="0"/>
                  </a:moveTo>
                  <a:lnTo>
                    <a:pt x="18" y="1"/>
                  </a:lnTo>
                  <a:lnTo>
                    <a:pt x="17" y="4"/>
                  </a:lnTo>
                  <a:lnTo>
                    <a:pt x="15" y="7"/>
                  </a:lnTo>
                  <a:lnTo>
                    <a:pt x="13" y="10"/>
                  </a:lnTo>
                  <a:lnTo>
                    <a:pt x="10" y="11"/>
                  </a:lnTo>
                  <a:lnTo>
                    <a:pt x="4" y="11"/>
                  </a:lnTo>
                  <a:lnTo>
                    <a:pt x="0" y="10"/>
                  </a:lnTo>
                  <a:lnTo>
                    <a:pt x="5" y="3"/>
                  </a:lnTo>
                  <a:lnTo>
                    <a:pt x="8" y="1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4" name="Freeform 70"/>
            <p:cNvSpPr>
              <a:spLocks/>
            </p:cNvSpPr>
            <p:nvPr/>
          </p:nvSpPr>
          <p:spPr bwMode="auto">
            <a:xfrm>
              <a:off x="3948113" y="6008688"/>
              <a:ext cx="17463" cy="635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11" y="0"/>
                </a:cxn>
                <a:cxn ang="0">
                  <a:pos x="11" y="2"/>
                </a:cxn>
                <a:cxn ang="0">
                  <a:pos x="4" y="2"/>
                </a:cxn>
                <a:cxn ang="0">
                  <a:pos x="3" y="3"/>
                </a:cxn>
                <a:cxn ang="0">
                  <a:pos x="3" y="4"/>
                </a:cxn>
                <a:cxn ang="0">
                  <a:pos x="0" y="3"/>
                </a:cxn>
                <a:cxn ang="0">
                  <a:pos x="0" y="1"/>
                </a:cxn>
                <a:cxn ang="0">
                  <a:pos x="2" y="1"/>
                </a:cxn>
                <a:cxn ang="0">
                  <a:pos x="4" y="0"/>
                </a:cxn>
              </a:cxnLst>
              <a:rect l="0" t="0" r="r" b="b"/>
              <a:pathLst>
                <a:path w="11" h="4">
                  <a:moveTo>
                    <a:pt x="4" y="0"/>
                  </a:moveTo>
                  <a:lnTo>
                    <a:pt x="11" y="0"/>
                  </a:lnTo>
                  <a:lnTo>
                    <a:pt x="11" y="2"/>
                  </a:lnTo>
                  <a:lnTo>
                    <a:pt x="4" y="2"/>
                  </a:lnTo>
                  <a:lnTo>
                    <a:pt x="3" y="3"/>
                  </a:lnTo>
                  <a:lnTo>
                    <a:pt x="3" y="4"/>
                  </a:lnTo>
                  <a:lnTo>
                    <a:pt x="0" y="3"/>
                  </a:lnTo>
                  <a:lnTo>
                    <a:pt x="0" y="1"/>
                  </a:lnTo>
                  <a:lnTo>
                    <a:pt x="2" y="1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5" name="Freeform 71"/>
            <p:cNvSpPr>
              <a:spLocks/>
            </p:cNvSpPr>
            <p:nvPr/>
          </p:nvSpPr>
          <p:spPr bwMode="auto">
            <a:xfrm>
              <a:off x="3892550" y="6015038"/>
              <a:ext cx="20638" cy="17463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13" y="0"/>
                </a:cxn>
                <a:cxn ang="0">
                  <a:pos x="13" y="3"/>
                </a:cxn>
                <a:cxn ang="0">
                  <a:pos x="10" y="6"/>
                </a:cxn>
                <a:cxn ang="0">
                  <a:pos x="5" y="8"/>
                </a:cxn>
                <a:cxn ang="0">
                  <a:pos x="3" y="11"/>
                </a:cxn>
                <a:cxn ang="0">
                  <a:pos x="0" y="6"/>
                </a:cxn>
                <a:cxn ang="0">
                  <a:pos x="2" y="4"/>
                </a:cxn>
                <a:cxn ang="0">
                  <a:pos x="4" y="1"/>
                </a:cxn>
                <a:cxn ang="0">
                  <a:pos x="6" y="0"/>
                </a:cxn>
              </a:cxnLst>
              <a:rect l="0" t="0" r="r" b="b"/>
              <a:pathLst>
                <a:path w="13" h="11">
                  <a:moveTo>
                    <a:pt x="6" y="0"/>
                  </a:moveTo>
                  <a:lnTo>
                    <a:pt x="13" y="0"/>
                  </a:lnTo>
                  <a:lnTo>
                    <a:pt x="13" y="3"/>
                  </a:lnTo>
                  <a:lnTo>
                    <a:pt x="10" y="6"/>
                  </a:lnTo>
                  <a:lnTo>
                    <a:pt x="5" y="8"/>
                  </a:lnTo>
                  <a:lnTo>
                    <a:pt x="3" y="11"/>
                  </a:lnTo>
                  <a:lnTo>
                    <a:pt x="0" y="6"/>
                  </a:lnTo>
                  <a:lnTo>
                    <a:pt x="2" y="4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6" name="Freeform 72"/>
            <p:cNvSpPr>
              <a:spLocks/>
            </p:cNvSpPr>
            <p:nvPr/>
          </p:nvSpPr>
          <p:spPr bwMode="auto">
            <a:xfrm>
              <a:off x="3603625" y="6035676"/>
              <a:ext cx="15875" cy="19050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9" y="0"/>
                </a:cxn>
                <a:cxn ang="0">
                  <a:pos x="9" y="1"/>
                </a:cxn>
                <a:cxn ang="0">
                  <a:pos x="10" y="4"/>
                </a:cxn>
                <a:cxn ang="0">
                  <a:pos x="9" y="6"/>
                </a:cxn>
                <a:cxn ang="0">
                  <a:pos x="8" y="7"/>
                </a:cxn>
                <a:cxn ang="0">
                  <a:pos x="7" y="9"/>
                </a:cxn>
                <a:cxn ang="0">
                  <a:pos x="4" y="11"/>
                </a:cxn>
                <a:cxn ang="0">
                  <a:pos x="3" y="12"/>
                </a:cxn>
                <a:cxn ang="0">
                  <a:pos x="1" y="12"/>
                </a:cxn>
                <a:cxn ang="0">
                  <a:pos x="0" y="11"/>
                </a:cxn>
                <a:cxn ang="0">
                  <a:pos x="2" y="8"/>
                </a:cxn>
                <a:cxn ang="0">
                  <a:pos x="3" y="6"/>
                </a:cxn>
                <a:cxn ang="0">
                  <a:pos x="5" y="2"/>
                </a:cxn>
                <a:cxn ang="0">
                  <a:pos x="7" y="0"/>
                </a:cxn>
              </a:cxnLst>
              <a:rect l="0" t="0" r="r" b="b"/>
              <a:pathLst>
                <a:path w="10" h="12">
                  <a:moveTo>
                    <a:pt x="7" y="0"/>
                  </a:moveTo>
                  <a:lnTo>
                    <a:pt x="9" y="0"/>
                  </a:lnTo>
                  <a:lnTo>
                    <a:pt x="9" y="1"/>
                  </a:lnTo>
                  <a:lnTo>
                    <a:pt x="10" y="4"/>
                  </a:lnTo>
                  <a:lnTo>
                    <a:pt x="9" y="6"/>
                  </a:lnTo>
                  <a:lnTo>
                    <a:pt x="8" y="7"/>
                  </a:lnTo>
                  <a:lnTo>
                    <a:pt x="7" y="9"/>
                  </a:lnTo>
                  <a:lnTo>
                    <a:pt x="4" y="11"/>
                  </a:lnTo>
                  <a:lnTo>
                    <a:pt x="3" y="12"/>
                  </a:lnTo>
                  <a:lnTo>
                    <a:pt x="1" y="12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6"/>
                  </a:lnTo>
                  <a:lnTo>
                    <a:pt x="5" y="2"/>
                  </a:lnTo>
                  <a:lnTo>
                    <a:pt x="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7" name="Freeform 73"/>
            <p:cNvSpPr>
              <a:spLocks/>
            </p:cNvSpPr>
            <p:nvPr/>
          </p:nvSpPr>
          <p:spPr bwMode="auto">
            <a:xfrm>
              <a:off x="3473450" y="6048376"/>
              <a:ext cx="17463" cy="11113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7" y="0"/>
                </a:cxn>
                <a:cxn ang="0">
                  <a:pos x="9" y="3"/>
                </a:cxn>
                <a:cxn ang="0">
                  <a:pos x="11" y="3"/>
                </a:cxn>
                <a:cxn ang="0">
                  <a:pos x="9" y="5"/>
                </a:cxn>
                <a:cxn ang="0">
                  <a:pos x="7" y="6"/>
                </a:cxn>
                <a:cxn ang="0">
                  <a:pos x="4" y="7"/>
                </a:cxn>
                <a:cxn ang="0">
                  <a:pos x="0" y="7"/>
                </a:cxn>
                <a:cxn ang="0">
                  <a:pos x="5" y="3"/>
                </a:cxn>
                <a:cxn ang="0">
                  <a:pos x="5" y="0"/>
                </a:cxn>
              </a:cxnLst>
              <a:rect l="0" t="0" r="r" b="b"/>
              <a:pathLst>
                <a:path w="11" h="7">
                  <a:moveTo>
                    <a:pt x="5" y="0"/>
                  </a:moveTo>
                  <a:lnTo>
                    <a:pt x="7" y="0"/>
                  </a:lnTo>
                  <a:lnTo>
                    <a:pt x="9" y="3"/>
                  </a:lnTo>
                  <a:lnTo>
                    <a:pt x="11" y="3"/>
                  </a:lnTo>
                  <a:lnTo>
                    <a:pt x="9" y="5"/>
                  </a:lnTo>
                  <a:lnTo>
                    <a:pt x="7" y="6"/>
                  </a:lnTo>
                  <a:lnTo>
                    <a:pt x="4" y="7"/>
                  </a:lnTo>
                  <a:lnTo>
                    <a:pt x="0" y="7"/>
                  </a:lnTo>
                  <a:lnTo>
                    <a:pt x="5" y="3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" name="Freeform 74"/>
            <p:cNvSpPr>
              <a:spLocks noEditPoints="1"/>
            </p:cNvSpPr>
            <p:nvPr/>
          </p:nvSpPr>
          <p:spPr bwMode="auto">
            <a:xfrm>
              <a:off x="4054475" y="4541838"/>
              <a:ext cx="1123950" cy="1347788"/>
            </a:xfrm>
            <a:custGeom>
              <a:avLst/>
              <a:gdLst/>
              <a:ahLst/>
              <a:cxnLst>
                <a:cxn ang="0">
                  <a:pos x="231" y="0"/>
                </a:cxn>
                <a:cxn ang="0">
                  <a:pos x="251" y="19"/>
                </a:cxn>
                <a:cxn ang="0">
                  <a:pos x="280" y="18"/>
                </a:cxn>
                <a:cxn ang="0">
                  <a:pos x="346" y="33"/>
                </a:cxn>
                <a:cxn ang="0">
                  <a:pos x="430" y="39"/>
                </a:cxn>
                <a:cxn ang="0">
                  <a:pos x="483" y="29"/>
                </a:cxn>
                <a:cxn ang="0">
                  <a:pos x="536" y="113"/>
                </a:cxn>
                <a:cxn ang="0">
                  <a:pos x="662" y="508"/>
                </a:cxn>
                <a:cxn ang="0">
                  <a:pos x="699" y="507"/>
                </a:cxn>
                <a:cxn ang="0">
                  <a:pos x="605" y="530"/>
                </a:cxn>
                <a:cxn ang="0">
                  <a:pos x="538" y="527"/>
                </a:cxn>
                <a:cxn ang="0">
                  <a:pos x="515" y="497"/>
                </a:cxn>
                <a:cxn ang="0">
                  <a:pos x="465" y="506"/>
                </a:cxn>
                <a:cxn ang="0">
                  <a:pos x="461" y="527"/>
                </a:cxn>
                <a:cxn ang="0">
                  <a:pos x="476" y="537"/>
                </a:cxn>
                <a:cxn ang="0">
                  <a:pos x="437" y="572"/>
                </a:cxn>
                <a:cxn ang="0">
                  <a:pos x="418" y="593"/>
                </a:cxn>
                <a:cxn ang="0">
                  <a:pos x="405" y="613"/>
                </a:cxn>
                <a:cxn ang="0">
                  <a:pos x="390" y="593"/>
                </a:cxn>
                <a:cxn ang="0">
                  <a:pos x="428" y="523"/>
                </a:cxn>
                <a:cxn ang="0">
                  <a:pos x="417" y="505"/>
                </a:cxn>
                <a:cxn ang="0">
                  <a:pos x="368" y="557"/>
                </a:cxn>
                <a:cxn ang="0">
                  <a:pos x="351" y="586"/>
                </a:cxn>
                <a:cxn ang="0">
                  <a:pos x="336" y="600"/>
                </a:cxn>
                <a:cxn ang="0">
                  <a:pos x="337" y="654"/>
                </a:cxn>
                <a:cxn ang="0">
                  <a:pos x="320" y="683"/>
                </a:cxn>
                <a:cxn ang="0">
                  <a:pos x="292" y="708"/>
                </a:cxn>
                <a:cxn ang="0">
                  <a:pos x="249" y="754"/>
                </a:cxn>
                <a:cxn ang="0">
                  <a:pos x="210" y="786"/>
                </a:cxn>
                <a:cxn ang="0">
                  <a:pos x="176" y="808"/>
                </a:cxn>
                <a:cxn ang="0">
                  <a:pos x="132" y="831"/>
                </a:cxn>
                <a:cxn ang="0">
                  <a:pos x="111" y="843"/>
                </a:cxn>
                <a:cxn ang="0">
                  <a:pos x="152" y="813"/>
                </a:cxn>
                <a:cxn ang="0">
                  <a:pos x="191" y="767"/>
                </a:cxn>
                <a:cxn ang="0">
                  <a:pos x="237" y="712"/>
                </a:cxn>
                <a:cxn ang="0">
                  <a:pos x="255" y="647"/>
                </a:cxn>
                <a:cxn ang="0">
                  <a:pos x="213" y="648"/>
                </a:cxn>
                <a:cxn ang="0">
                  <a:pos x="216" y="638"/>
                </a:cxn>
                <a:cxn ang="0">
                  <a:pos x="199" y="670"/>
                </a:cxn>
                <a:cxn ang="0">
                  <a:pos x="129" y="661"/>
                </a:cxn>
                <a:cxn ang="0">
                  <a:pos x="121" y="593"/>
                </a:cxn>
                <a:cxn ang="0">
                  <a:pos x="107" y="589"/>
                </a:cxn>
                <a:cxn ang="0">
                  <a:pos x="56" y="575"/>
                </a:cxn>
                <a:cxn ang="0">
                  <a:pos x="60" y="554"/>
                </a:cxn>
                <a:cxn ang="0">
                  <a:pos x="64" y="540"/>
                </a:cxn>
                <a:cxn ang="0">
                  <a:pos x="54" y="501"/>
                </a:cxn>
                <a:cxn ang="0">
                  <a:pos x="28" y="511"/>
                </a:cxn>
                <a:cxn ang="0">
                  <a:pos x="56" y="457"/>
                </a:cxn>
                <a:cxn ang="0">
                  <a:pos x="63" y="444"/>
                </a:cxn>
                <a:cxn ang="0">
                  <a:pos x="84" y="428"/>
                </a:cxn>
                <a:cxn ang="0">
                  <a:pos x="155" y="386"/>
                </a:cxn>
                <a:cxn ang="0">
                  <a:pos x="148" y="330"/>
                </a:cxn>
                <a:cxn ang="0">
                  <a:pos x="98" y="346"/>
                </a:cxn>
                <a:cxn ang="0">
                  <a:pos x="40" y="311"/>
                </a:cxn>
                <a:cxn ang="0">
                  <a:pos x="49" y="266"/>
                </a:cxn>
                <a:cxn ang="0">
                  <a:pos x="84" y="261"/>
                </a:cxn>
                <a:cxn ang="0">
                  <a:pos x="134" y="277"/>
                </a:cxn>
                <a:cxn ang="0">
                  <a:pos x="167" y="245"/>
                </a:cxn>
                <a:cxn ang="0">
                  <a:pos x="139" y="225"/>
                </a:cxn>
                <a:cxn ang="0">
                  <a:pos x="54" y="136"/>
                </a:cxn>
                <a:cxn ang="0">
                  <a:pos x="169" y="40"/>
                </a:cxn>
                <a:cxn ang="0">
                  <a:pos x="181" y="26"/>
                </a:cxn>
              </a:cxnLst>
              <a:rect l="0" t="0" r="r" b="b"/>
              <a:pathLst>
                <a:path w="708" h="849">
                  <a:moveTo>
                    <a:pt x="151" y="257"/>
                  </a:moveTo>
                  <a:lnTo>
                    <a:pt x="152" y="257"/>
                  </a:lnTo>
                  <a:lnTo>
                    <a:pt x="151" y="257"/>
                  </a:lnTo>
                  <a:close/>
                  <a:moveTo>
                    <a:pt x="143" y="253"/>
                  </a:moveTo>
                  <a:lnTo>
                    <a:pt x="150" y="253"/>
                  </a:lnTo>
                  <a:lnTo>
                    <a:pt x="151" y="254"/>
                  </a:lnTo>
                  <a:lnTo>
                    <a:pt x="151" y="255"/>
                  </a:lnTo>
                  <a:lnTo>
                    <a:pt x="150" y="255"/>
                  </a:lnTo>
                  <a:lnTo>
                    <a:pt x="151" y="256"/>
                  </a:lnTo>
                  <a:lnTo>
                    <a:pt x="151" y="257"/>
                  </a:lnTo>
                  <a:lnTo>
                    <a:pt x="150" y="256"/>
                  </a:lnTo>
                  <a:lnTo>
                    <a:pt x="149" y="256"/>
                  </a:lnTo>
                  <a:lnTo>
                    <a:pt x="146" y="255"/>
                  </a:lnTo>
                  <a:lnTo>
                    <a:pt x="142" y="255"/>
                  </a:lnTo>
                  <a:lnTo>
                    <a:pt x="142" y="254"/>
                  </a:lnTo>
                  <a:lnTo>
                    <a:pt x="143" y="253"/>
                  </a:lnTo>
                  <a:close/>
                  <a:moveTo>
                    <a:pt x="228" y="0"/>
                  </a:moveTo>
                  <a:lnTo>
                    <a:pt x="231" y="0"/>
                  </a:lnTo>
                  <a:lnTo>
                    <a:pt x="233" y="1"/>
                  </a:lnTo>
                  <a:lnTo>
                    <a:pt x="235" y="2"/>
                  </a:lnTo>
                  <a:lnTo>
                    <a:pt x="236" y="4"/>
                  </a:lnTo>
                  <a:lnTo>
                    <a:pt x="237" y="5"/>
                  </a:lnTo>
                  <a:lnTo>
                    <a:pt x="240" y="7"/>
                  </a:lnTo>
                  <a:lnTo>
                    <a:pt x="245" y="7"/>
                  </a:lnTo>
                  <a:lnTo>
                    <a:pt x="245" y="11"/>
                  </a:lnTo>
                  <a:lnTo>
                    <a:pt x="244" y="14"/>
                  </a:lnTo>
                  <a:lnTo>
                    <a:pt x="243" y="15"/>
                  </a:lnTo>
                  <a:lnTo>
                    <a:pt x="241" y="16"/>
                  </a:lnTo>
                  <a:lnTo>
                    <a:pt x="238" y="16"/>
                  </a:lnTo>
                  <a:lnTo>
                    <a:pt x="237" y="17"/>
                  </a:lnTo>
                  <a:lnTo>
                    <a:pt x="238" y="21"/>
                  </a:lnTo>
                  <a:lnTo>
                    <a:pt x="241" y="23"/>
                  </a:lnTo>
                  <a:lnTo>
                    <a:pt x="243" y="24"/>
                  </a:lnTo>
                  <a:lnTo>
                    <a:pt x="247" y="23"/>
                  </a:lnTo>
                  <a:lnTo>
                    <a:pt x="249" y="22"/>
                  </a:lnTo>
                  <a:lnTo>
                    <a:pt x="251" y="19"/>
                  </a:lnTo>
                  <a:lnTo>
                    <a:pt x="252" y="17"/>
                  </a:lnTo>
                  <a:lnTo>
                    <a:pt x="254" y="14"/>
                  </a:lnTo>
                  <a:lnTo>
                    <a:pt x="255" y="11"/>
                  </a:lnTo>
                  <a:lnTo>
                    <a:pt x="256" y="11"/>
                  </a:lnTo>
                  <a:lnTo>
                    <a:pt x="257" y="12"/>
                  </a:lnTo>
                  <a:lnTo>
                    <a:pt x="257" y="14"/>
                  </a:lnTo>
                  <a:lnTo>
                    <a:pt x="258" y="15"/>
                  </a:lnTo>
                  <a:lnTo>
                    <a:pt x="259" y="15"/>
                  </a:lnTo>
                  <a:lnTo>
                    <a:pt x="261" y="14"/>
                  </a:lnTo>
                  <a:lnTo>
                    <a:pt x="261" y="11"/>
                  </a:lnTo>
                  <a:lnTo>
                    <a:pt x="262" y="12"/>
                  </a:lnTo>
                  <a:lnTo>
                    <a:pt x="264" y="17"/>
                  </a:lnTo>
                  <a:lnTo>
                    <a:pt x="264" y="19"/>
                  </a:lnTo>
                  <a:lnTo>
                    <a:pt x="265" y="22"/>
                  </a:lnTo>
                  <a:lnTo>
                    <a:pt x="270" y="24"/>
                  </a:lnTo>
                  <a:lnTo>
                    <a:pt x="273" y="24"/>
                  </a:lnTo>
                  <a:lnTo>
                    <a:pt x="276" y="23"/>
                  </a:lnTo>
                  <a:lnTo>
                    <a:pt x="280" y="18"/>
                  </a:lnTo>
                  <a:lnTo>
                    <a:pt x="283" y="17"/>
                  </a:lnTo>
                  <a:lnTo>
                    <a:pt x="288" y="17"/>
                  </a:lnTo>
                  <a:lnTo>
                    <a:pt x="293" y="18"/>
                  </a:lnTo>
                  <a:lnTo>
                    <a:pt x="298" y="18"/>
                  </a:lnTo>
                  <a:lnTo>
                    <a:pt x="301" y="17"/>
                  </a:lnTo>
                  <a:lnTo>
                    <a:pt x="304" y="22"/>
                  </a:lnTo>
                  <a:lnTo>
                    <a:pt x="302" y="25"/>
                  </a:lnTo>
                  <a:lnTo>
                    <a:pt x="302" y="28"/>
                  </a:lnTo>
                  <a:lnTo>
                    <a:pt x="301" y="30"/>
                  </a:lnTo>
                  <a:lnTo>
                    <a:pt x="308" y="32"/>
                  </a:lnTo>
                  <a:lnTo>
                    <a:pt x="315" y="36"/>
                  </a:lnTo>
                  <a:lnTo>
                    <a:pt x="323" y="38"/>
                  </a:lnTo>
                  <a:lnTo>
                    <a:pt x="330" y="37"/>
                  </a:lnTo>
                  <a:lnTo>
                    <a:pt x="336" y="32"/>
                  </a:lnTo>
                  <a:lnTo>
                    <a:pt x="339" y="32"/>
                  </a:lnTo>
                  <a:lnTo>
                    <a:pt x="341" y="35"/>
                  </a:lnTo>
                  <a:lnTo>
                    <a:pt x="342" y="35"/>
                  </a:lnTo>
                  <a:lnTo>
                    <a:pt x="346" y="33"/>
                  </a:lnTo>
                  <a:lnTo>
                    <a:pt x="350" y="29"/>
                  </a:lnTo>
                  <a:lnTo>
                    <a:pt x="354" y="28"/>
                  </a:lnTo>
                  <a:lnTo>
                    <a:pt x="355" y="28"/>
                  </a:lnTo>
                  <a:lnTo>
                    <a:pt x="356" y="29"/>
                  </a:lnTo>
                  <a:lnTo>
                    <a:pt x="358" y="30"/>
                  </a:lnTo>
                  <a:lnTo>
                    <a:pt x="370" y="30"/>
                  </a:lnTo>
                  <a:lnTo>
                    <a:pt x="372" y="31"/>
                  </a:lnTo>
                  <a:lnTo>
                    <a:pt x="373" y="32"/>
                  </a:lnTo>
                  <a:lnTo>
                    <a:pt x="375" y="35"/>
                  </a:lnTo>
                  <a:lnTo>
                    <a:pt x="383" y="33"/>
                  </a:lnTo>
                  <a:lnTo>
                    <a:pt x="391" y="37"/>
                  </a:lnTo>
                  <a:lnTo>
                    <a:pt x="400" y="39"/>
                  </a:lnTo>
                  <a:lnTo>
                    <a:pt x="406" y="38"/>
                  </a:lnTo>
                  <a:lnTo>
                    <a:pt x="414" y="36"/>
                  </a:lnTo>
                  <a:lnTo>
                    <a:pt x="422" y="35"/>
                  </a:lnTo>
                  <a:lnTo>
                    <a:pt x="425" y="36"/>
                  </a:lnTo>
                  <a:lnTo>
                    <a:pt x="428" y="37"/>
                  </a:lnTo>
                  <a:lnTo>
                    <a:pt x="430" y="39"/>
                  </a:lnTo>
                  <a:lnTo>
                    <a:pt x="434" y="40"/>
                  </a:lnTo>
                  <a:lnTo>
                    <a:pt x="437" y="40"/>
                  </a:lnTo>
                  <a:lnTo>
                    <a:pt x="442" y="39"/>
                  </a:lnTo>
                  <a:lnTo>
                    <a:pt x="448" y="38"/>
                  </a:lnTo>
                  <a:lnTo>
                    <a:pt x="454" y="36"/>
                  </a:lnTo>
                  <a:lnTo>
                    <a:pt x="456" y="35"/>
                  </a:lnTo>
                  <a:lnTo>
                    <a:pt x="458" y="32"/>
                  </a:lnTo>
                  <a:lnTo>
                    <a:pt x="458" y="28"/>
                  </a:lnTo>
                  <a:lnTo>
                    <a:pt x="462" y="28"/>
                  </a:lnTo>
                  <a:lnTo>
                    <a:pt x="464" y="29"/>
                  </a:lnTo>
                  <a:lnTo>
                    <a:pt x="467" y="29"/>
                  </a:lnTo>
                  <a:lnTo>
                    <a:pt x="468" y="30"/>
                  </a:lnTo>
                  <a:lnTo>
                    <a:pt x="472" y="30"/>
                  </a:lnTo>
                  <a:lnTo>
                    <a:pt x="474" y="29"/>
                  </a:lnTo>
                  <a:lnTo>
                    <a:pt x="474" y="28"/>
                  </a:lnTo>
                  <a:lnTo>
                    <a:pt x="475" y="26"/>
                  </a:lnTo>
                  <a:lnTo>
                    <a:pt x="478" y="26"/>
                  </a:lnTo>
                  <a:lnTo>
                    <a:pt x="483" y="29"/>
                  </a:lnTo>
                  <a:lnTo>
                    <a:pt x="484" y="31"/>
                  </a:lnTo>
                  <a:lnTo>
                    <a:pt x="486" y="32"/>
                  </a:lnTo>
                  <a:lnTo>
                    <a:pt x="493" y="32"/>
                  </a:lnTo>
                  <a:lnTo>
                    <a:pt x="495" y="33"/>
                  </a:lnTo>
                  <a:lnTo>
                    <a:pt x="495" y="36"/>
                  </a:lnTo>
                  <a:lnTo>
                    <a:pt x="496" y="37"/>
                  </a:lnTo>
                  <a:lnTo>
                    <a:pt x="497" y="37"/>
                  </a:lnTo>
                  <a:lnTo>
                    <a:pt x="498" y="36"/>
                  </a:lnTo>
                  <a:lnTo>
                    <a:pt x="500" y="35"/>
                  </a:lnTo>
                  <a:lnTo>
                    <a:pt x="503" y="35"/>
                  </a:lnTo>
                  <a:lnTo>
                    <a:pt x="504" y="36"/>
                  </a:lnTo>
                  <a:lnTo>
                    <a:pt x="505" y="38"/>
                  </a:lnTo>
                  <a:lnTo>
                    <a:pt x="506" y="39"/>
                  </a:lnTo>
                  <a:lnTo>
                    <a:pt x="508" y="40"/>
                  </a:lnTo>
                  <a:lnTo>
                    <a:pt x="512" y="40"/>
                  </a:lnTo>
                  <a:lnTo>
                    <a:pt x="514" y="39"/>
                  </a:lnTo>
                  <a:lnTo>
                    <a:pt x="525" y="75"/>
                  </a:lnTo>
                  <a:lnTo>
                    <a:pt x="536" y="113"/>
                  </a:lnTo>
                  <a:lnTo>
                    <a:pt x="547" y="151"/>
                  </a:lnTo>
                  <a:lnTo>
                    <a:pt x="550" y="162"/>
                  </a:lnTo>
                  <a:lnTo>
                    <a:pt x="557" y="187"/>
                  </a:lnTo>
                  <a:lnTo>
                    <a:pt x="563" y="205"/>
                  </a:lnTo>
                  <a:lnTo>
                    <a:pt x="569" y="226"/>
                  </a:lnTo>
                  <a:lnTo>
                    <a:pt x="575" y="246"/>
                  </a:lnTo>
                  <a:lnTo>
                    <a:pt x="588" y="290"/>
                  </a:lnTo>
                  <a:lnTo>
                    <a:pt x="616" y="383"/>
                  </a:lnTo>
                  <a:lnTo>
                    <a:pt x="628" y="429"/>
                  </a:lnTo>
                  <a:lnTo>
                    <a:pt x="634" y="446"/>
                  </a:lnTo>
                  <a:lnTo>
                    <a:pt x="640" y="466"/>
                  </a:lnTo>
                  <a:lnTo>
                    <a:pt x="642" y="473"/>
                  </a:lnTo>
                  <a:lnTo>
                    <a:pt x="645" y="477"/>
                  </a:lnTo>
                  <a:lnTo>
                    <a:pt x="646" y="481"/>
                  </a:lnTo>
                  <a:lnTo>
                    <a:pt x="648" y="490"/>
                  </a:lnTo>
                  <a:lnTo>
                    <a:pt x="651" y="499"/>
                  </a:lnTo>
                  <a:lnTo>
                    <a:pt x="655" y="507"/>
                  </a:lnTo>
                  <a:lnTo>
                    <a:pt x="662" y="508"/>
                  </a:lnTo>
                  <a:lnTo>
                    <a:pt x="666" y="506"/>
                  </a:lnTo>
                  <a:lnTo>
                    <a:pt x="670" y="505"/>
                  </a:lnTo>
                  <a:lnTo>
                    <a:pt x="674" y="504"/>
                  </a:lnTo>
                  <a:lnTo>
                    <a:pt x="678" y="505"/>
                  </a:lnTo>
                  <a:lnTo>
                    <a:pt x="690" y="495"/>
                  </a:lnTo>
                  <a:lnTo>
                    <a:pt x="695" y="492"/>
                  </a:lnTo>
                  <a:lnTo>
                    <a:pt x="699" y="492"/>
                  </a:lnTo>
                  <a:lnTo>
                    <a:pt x="701" y="493"/>
                  </a:lnTo>
                  <a:lnTo>
                    <a:pt x="702" y="495"/>
                  </a:lnTo>
                  <a:lnTo>
                    <a:pt x="702" y="498"/>
                  </a:lnTo>
                  <a:lnTo>
                    <a:pt x="701" y="500"/>
                  </a:lnTo>
                  <a:lnTo>
                    <a:pt x="701" y="502"/>
                  </a:lnTo>
                  <a:lnTo>
                    <a:pt x="708" y="509"/>
                  </a:lnTo>
                  <a:lnTo>
                    <a:pt x="705" y="509"/>
                  </a:lnTo>
                  <a:lnTo>
                    <a:pt x="703" y="508"/>
                  </a:lnTo>
                  <a:lnTo>
                    <a:pt x="702" y="506"/>
                  </a:lnTo>
                  <a:lnTo>
                    <a:pt x="699" y="505"/>
                  </a:lnTo>
                  <a:lnTo>
                    <a:pt x="699" y="507"/>
                  </a:lnTo>
                  <a:lnTo>
                    <a:pt x="694" y="507"/>
                  </a:lnTo>
                  <a:lnTo>
                    <a:pt x="689" y="516"/>
                  </a:lnTo>
                  <a:lnTo>
                    <a:pt x="683" y="523"/>
                  </a:lnTo>
                  <a:lnTo>
                    <a:pt x="675" y="529"/>
                  </a:lnTo>
                  <a:lnTo>
                    <a:pt x="665" y="532"/>
                  </a:lnTo>
                  <a:lnTo>
                    <a:pt x="653" y="529"/>
                  </a:lnTo>
                  <a:lnTo>
                    <a:pt x="653" y="523"/>
                  </a:lnTo>
                  <a:lnTo>
                    <a:pt x="651" y="519"/>
                  </a:lnTo>
                  <a:lnTo>
                    <a:pt x="649" y="518"/>
                  </a:lnTo>
                  <a:lnTo>
                    <a:pt x="648" y="515"/>
                  </a:lnTo>
                  <a:lnTo>
                    <a:pt x="646" y="518"/>
                  </a:lnTo>
                  <a:lnTo>
                    <a:pt x="644" y="525"/>
                  </a:lnTo>
                  <a:lnTo>
                    <a:pt x="642" y="527"/>
                  </a:lnTo>
                  <a:lnTo>
                    <a:pt x="628" y="525"/>
                  </a:lnTo>
                  <a:lnTo>
                    <a:pt x="616" y="525"/>
                  </a:lnTo>
                  <a:lnTo>
                    <a:pt x="611" y="527"/>
                  </a:lnTo>
                  <a:lnTo>
                    <a:pt x="609" y="529"/>
                  </a:lnTo>
                  <a:lnTo>
                    <a:pt x="605" y="530"/>
                  </a:lnTo>
                  <a:lnTo>
                    <a:pt x="600" y="532"/>
                  </a:lnTo>
                  <a:lnTo>
                    <a:pt x="593" y="533"/>
                  </a:lnTo>
                  <a:lnTo>
                    <a:pt x="589" y="535"/>
                  </a:lnTo>
                  <a:lnTo>
                    <a:pt x="585" y="540"/>
                  </a:lnTo>
                  <a:lnTo>
                    <a:pt x="581" y="537"/>
                  </a:lnTo>
                  <a:lnTo>
                    <a:pt x="577" y="534"/>
                  </a:lnTo>
                  <a:lnTo>
                    <a:pt x="568" y="529"/>
                  </a:lnTo>
                  <a:lnTo>
                    <a:pt x="560" y="530"/>
                  </a:lnTo>
                  <a:lnTo>
                    <a:pt x="557" y="526"/>
                  </a:lnTo>
                  <a:lnTo>
                    <a:pt x="557" y="514"/>
                  </a:lnTo>
                  <a:lnTo>
                    <a:pt x="560" y="509"/>
                  </a:lnTo>
                  <a:lnTo>
                    <a:pt x="556" y="509"/>
                  </a:lnTo>
                  <a:lnTo>
                    <a:pt x="553" y="515"/>
                  </a:lnTo>
                  <a:lnTo>
                    <a:pt x="549" y="522"/>
                  </a:lnTo>
                  <a:lnTo>
                    <a:pt x="547" y="529"/>
                  </a:lnTo>
                  <a:lnTo>
                    <a:pt x="543" y="529"/>
                  </a:lnTo>
                  <a:lnTo>
                    <a:pt x="541" y="528"/>
                  </a:lnTo>
                  <a:lnTo>
                    <a:pt x="538" y="527"/>
                  </a:lnTo>
                  <a:lnTo>
                    <a:pt x="535" y="522"/>
                  </a:lnTo>
                  <a:lnTo>
                    <a:pt x="535" y="520"/>
                  </a:lnTo>
                  <a:lnTo>
                    <a:pt x="536" y="518"/>
                  </a:lnTo>
                  <a:lnTo>
                    <a:pt x="526" y="518"/>
                  </a:lnTo>
                  <a:lnTo>
                    <a:pt x="525" y="516"/>
                  </a:lnTo>
                  <a:lnTo>
                    <a:pt x="525" y="513"/>
                  </a:lnTo>
                  <a:lnTo>
                    <a:pt x="526" y="512"/>
                  </a:lnTo>
                  <a:lnTo>
                    <a:pt x="526" y="509"/>
                  </a:lnTo>
                  <a:lnTo>
                    <a:pt x="520" y="507"/>
                  </a:lnTo>
                  <a:lnTo>
                    <a:pt x="515" y="508"/>
                  </a:lnTo>
                  <a:lnTo>
                    <a:pt x="511" y="511"/>
                  </a:lnTo>
                  <a:lnTo>
                    <a:pt x="506" y="509"/>
                  </a:lnTo>
                  <a:lnTo>
                    <a:pt x="506" y="501"/>
                  </a:lnTo>
                  <a:lnTo>
                    <a:pt x="507" y="500"/>
                  </a:lnTo>
                  <a:lnTo>
                    <a:pt x="515" y="500"/>
                  </a:lnTo>
                  <a:lnTo>
                    <a:pt x="517" y="499"/>
                  </a:lnTo>
                  <a:lnTo>
                    <a:pt x="517" y="498"/>
                  </a:lnTo>
                  <a:lnTo>
                    <a:pt x="515" y="497"/>
                  </a:lnTo>
                  <a:lnTo>
                    <a:pt x="512" y="497"/>
                  </a:lnTo>
                  <a:lnTo>
                    <a:pt x="511" y="495"/>
                  </a:lnTo>
                  <a:lnTo>
                    <a:pt x="511" y="494"/>
                  </a:lnTo>
                  <a:lnTo>
                    <a:pt x="499" y="504"/>
                  </a:lnTo>
                  <a:lnTo>
                    <a:pt x="495" y="506"/>
                  </a:lnTo>
                  <a:lnTo>
                    <a:pt x="489" y="507"/>
                  </a:lnTo>
                  <a:lnTo>
                    <a:pt x="483" y="502"/>
                  </a:lnTo>
                  <a:lnTo>
                    <a:pt x="476" y="502"/>
                  </a:lnTo>
                  <a:lnTo>
                    <a:pt x="477" y="501"/>
                  </a:lnTo>
                  <a:lnTo>
                    <a:pt x="478" y="499"/>
                  </a:lnTo>
                  <a:lnTo>
                    <a:pt x="478" y="494"/>
                  </a:lnTo>
                  <a:lnTo>
                    <a:pt x="476" y="494"/>
                  </a:lnTo>
                  <a:lnTo>
                    <a:pt x="474" y="497"/>
                  </a:lnTo>
                  <a:lnTo>
                    <a:pt x="472" y="499"/>
                  </a:lnTo>
                  <a:lnTo>
                    <a:pt x="472" y="504"/>
                  </a:lnTo>
                  <a:lnTo>
                    <a:pt x="471" y="505"/>
                  </a:lnTo>
                  <a:lnTo>
                    <a:pt x="468" y="505"/>
                  </a:lnTo>
                  <a:lnTo>
                    <a:pt x="465" y="506"/>
                  </a:lnTo>
                  <a:lnTo>
                    <a:pt x="464" y="507"/>
                  </a:lnTo>
                  <a:lnTo>
                    <a:pt x="461" y="507"/>
                  </a:lnTo>
                  <a:lnTo>
                    <a:pt x="460" y="509"/>
                  </a:lnTo>
                  <a:lnTo>
                    <a:pt x="460" y="512"/>
                  </a:lnTo>
                  <a:lnTo>
                    <a:pt x="461" y="513"/>
                  </a:lnTo>
                  <a:lnTo>
                    <a:pt x="462" y="513"/>
                  </a:lnTo>
                  <a:lnTo>
                    <a:pt x="463" y="514"/>
                  </a:lnTo>
                  <a:lnTo>
                    <a:pt x="464" y="514"/>
                  </a:lnTo>
                  <a:lnTo>
                    <a:pt x="465" y="515"/>
                  </a:lnTo>
                  <a:lnTo>
                    <a:pt x="465" y="518"/>
                  </a:lnTo>
                  <a:lnTo>
                    <a:pt x="463" y="519"/>
                  </a:lnTo>
                  <a:lnTo>
                    <a:pt x="462" y="520"/>
                  </a:lnTo>
                  <a:lnTo>
                    <a:pt x="457" y="522"/>
                  </a:lnTo>
                  <a:lnTo>
                    <a:pt x="456" y="523"/>
                  </a:lnTo>
                  <a:lnTo>
                    <a:pt x="456" y="527"/>
                  </a:lnTo>
                  <a:lnTo>
                    <a:pt x="458" y="529"/>
                  </a:lnTo>
                  <a:lnTo>
                    <a:pt x="461" y="528"/>
                  </a:lnTo>
                  <a:lnTo>
                    <a:pt x="461" y="527"/>
                  </a:lnTo>
                  <a:lnTo>
                    <a:pt x="462" y="527"/>
                  </a:lnTo>
                  <a:lnTo>
                    <a:pt x="464" y="529"/>
                  </a:lnTo>
                  <a:lnTo>
                    <a:pt x="464" y="530"/>
                  </a:lnTo>
                  <a:lnTo>
                    <a:pt x="465" y="532"/>
                  </a:lnTo>
                  <a:lnTo>
                    <a:pt x="467" y="532"/>
                  </a:lnTo>
                  <a:lnTo>
                    <a:pt x="468" y="529"/>
                  </a:lnTo>
                  <a:lnTo>
                    <a:pt x="469" y="530"/>
                  </a:lnTo>
                  <a:lnTo>
                    <a:pt x="468" y="532"/>
                  </a:lnTo>
                  <a:lnTo>
                    <a:pt x="465" y="533"/>
                  </a:lnTo>
                  <a:lnTo>
                    <a:pt x="464" y="534"/>
                  </a:lnTo>
                  <a:lnTo>
                    <a:pt x="462" y="535"/>
                  </a:lnTo>
                  <a:lnTo>
                    <a:pt x="461" y="536"/>
                  </a:lnTo>
                  <a:lnTo>
                    <a:pt x="461" y="537"/>
                  </a:lnTo>
                  <a:lnTo>
                    <a:pt x="463" y="539"/>
                  </a:lnTo>
                  <a:lnTo>
                    <a:pt x="467" y="540"/>
                  </a:lnTo>
                  <a:lnTo>
                    <a:pt x="469" y="539"/>
                  </a:lnTo>
                  <a:lnTo>
                    <a:pt x="472" y="539"/>
                  </a:lnTo>
                  <a:lnTo>
                    <a:pt x="476" y="537"/>
                  </a:lnTo>
                  <a:lnTo>
                    <a:pt x="471" y="544"/>
                  </a:lnTo>
                  <a:lnTo>
                    <a:pt x="470" y="547"/>
                  </a:lnTo>
                  <a:lnTo>
                    <a:pt x="468" y="550"/>
                  </a:lnTo>
                  <a:lnTo>
                    <a:pt x="468" y="551"/>
                  </a:lnTo>
                  <a:lnTo>
                    <a:pt x="470" y="553"/>
                  </a:lnTo>
                  <a:lnTo>
                    <a:pt x="474" y="553"/>
                  </a:lnTo>
                  <a:lnTo>
                    <a:pt x="469" y="560"/>
                  </a:lnTo>
                  <a:lnTo>
                    <a:pt x="468" y="564"/>
                  </a:lnTo>
                  <a:lnTo>
                    <a:pt x="465" y="568"/>
                  </a:lnTo>
                  <a:lnTo>
                    <a:pt x="455" y="567"/>
                  </a:lnTo>
                  <a:lnTo>
                    <a:pt x="446" y="563"/>
                  </a:lnTo>
                  <a:lnTo>
                    <a:pt x="444" y="563"/>
                  </a:lnTo>
                  <a:lnTo>
                    <a:pt x="444" y="565"/>
                  </a:lnTo>
                  <a:lnTo>
                    <a:pt x="446" y="568"/>
                  </a:lnTo>
                  <a:lnTo>
                    <a:pt x="446" y="569"/>
                  </a:lnTo>
                  <a:lnTo>
                    <a:pt x="444" y="571"/>
                  </a:lnTo>
                  <a:lnTo>
                    <a:pt x="443" y="572"/>
                  </a:lnTo>
                  <a:lnTo>
                    <a:pt x="437" y="572"/>
                  </a:lnTo>
                  <a:lnTo>
                    <a:pt x="436" y="574"/>
                  </a:lnTo>
                  <a:lnTo>
                    <a:pt x="436" y="582"/>
                  </a:lnTo>
                  <a:lnTo>
                    <a:pt x="435" y="583"/>
                  </a:lnTo>
                  <a:lnTo>
                    <a:pt x="430" y="581"/>
                  </a:lnTo>
                  <a:lnTo>
                    <a:pt x="430" y="583"/>
                  </a:lnTo>
                  <a:lnTo>
                    <a:pt x="432" y="585"/>
                  </a:lnTo>
                  <a:lnTo>
                    <a:pt x="432" y="586"/>
                  </a:lnTo>
                  <a:lnTo>
                    <a:pt x="433" y="588"/>
                  </a:lnTo>
                  <a:lnTo>
                    <a:pt x="432" y="590"/>
                  </a:lnTo>
                  <a:lnTo>
                    <a:pt x="430" y="591"/>
                  </a:lnTo>
                  <a:lnTo>
                    <a:pt x="429" y="589"/>
                  </a:lnTo>
                  <a:lnTo>
                    <a:pt x="428" y="588"/>
                  </a:lnTo>
                  <a:lnTo>
                    <a:pt x="427" y="588"/>
                  </a:lnTo>
                  <a:lnTo>
                    <a:pt x="426" y="589"/>
                  </a:lnTo>
                  <a:lnTo>
                    <a:pt x="425" y="591"/>
                  </a:lnTo>
                  <a:lnTo>
                    <a:pt x="421" y="595"/>
                  </a:lnTo>
                  <a:lnTo>
                    <a:pt x="420" y="595"/>
                  </a:lnTo>
                  <a:lnTo>
                    <a:pt x="418" y="593"/>
                  </a:lnTo>
                  <a:lnTo>
                    <a:pt x="417" y="593"/>
                  </a:lnTo>
                  <a:lnTo>
                    <a:pt x="415" y="595"/>
                  </a:lnTo>
                  <a:lnTo>
                    <a:pt x="417" y="595"/>
                  </a:lnTo>
                  <a:lnTo>
                    <a:pt x="418" y="597"/>
                  </a:lnTo>
                  <a:lnTo>
                    <a:pt x="418" y="598"/>
                  </a:lnTo>
                  <a:lnTo>
                    <a:pt x="419" y="599"/>
                  </a:lnTo>
                  <a:lnTo>
                    <a:pt x="418" y="602"/>
                  </a:lnTo>
                  <a:lnTo>
                    <a:pt x="415" y="603"/>
                  </a:lnTo>
                  <a:lnTo>
                    <a:pt x="412" y="606"/>
                  </a:lnTo>
                  <a:lnTo>
                    <a:pt x="412" y="611"/>
                  </a:lnTo>
                  <a:lnTo>
                    <a:pt x="407" y="611"/>
                  </a:lnTo>
                  <a:lnTo>
                    <a:pt x="406" y="610"/>
                  </a:lnTo>
                  <a:lnTo>
                    <a:pt x="405" y="610"/>
                  </a:lnTo>
                  <a:lnTo>
                    <a:pt x="403" y="609"/>
                  </a:lnTo>
                  <a:lnTo>
                    <a:pt x="401" y="610"/>
                  </a:lnTo>
                  <a:lnTo>
                    <a:pt x="401" y="611"/>
                  </a:lnTo>
                  <a:lnTo>
                    <a:pt x="404" y="612"/>
                  </a:lnTo>
                  <a:lnTo>
                    <a:pt x="405" y="613"/>
                  </a:lnTo>
                  <a:lnTo>
                    <a:pt x="401" y="613"/>
                  </a:lnTo>
                  <a:lnTo>
                    <a:pt x="397" y="616"/>
                  </a:lnTo>
                  <a:lnTo>
                    <a:pt x="394" y="618"/>
                  </a:lnTo>
                  <a:lnTo>
                    <a:pt x="390" y="619"/>
                  </a:lnTo>
                  <a:lnTo>
                    <a:pt x="389" y="618"/>
                  </a:lnTo>
                  <a:lnTo>
                    <a:pt x="387" y="616"/>
                  </a:lnTo>
                  <a:lnTo>
                    <a:pt x="385" y="614"/>
                  </a:lnTo>
                  <a:lnTo>
                    <a:pt x="386" y="611"/>
                  </a:lnTo>
                  <a:lnTo>
                    <a:pt x="389" y="609"/>
                  </a:lnTo>
                  <a:lnTo>
                    <a:pt x="391" y="607"/>
                  </a:lnTo>
                  <a:lnTo>
                    <a:pt x="394" y="606"/>
                  </a:lnTo>
                  <a:lnTo>
                    <a:pt x="398" y="606"/>
                  </a:lnTo>
                  <a:lnTo>
                    <a:pt x="400" y="599"/>
                  </a:lnTo>
                  <a:lnTo>
                    <a:pt x="410" y="585"/>
                  </a:lnTo>
                  <a:lnTo>
                    <a:pt x="404" y="586"/>
                  </a:lnTo>
                  <a:lnTo>
                    <a:pt x="399" y="590"/>
                  </a:lnTo>
                  <a:lnTo>
                    <a:pt x="396" y="592"/>
                  </a:lnTo>
                  <a:lnTo>
                    <a:pt x="390" y="593"/>
                  </a:lnTo>
                  <a:lnTo>
                    <a:pt x="390" y="592"/>
                  </a:lnTo>
                  <a:lnTo>
                    <a:pt x="389" y="592"/>
                  </a:lnTo>
                  <a:lnTo>
                    <a:pt x="386" y="591"/>
                  </a:lnTo>
                  <a:lnTo>
                    <a:pt x="385" y="591"/>
                  </a:lnTo>
                  <a:lnTo>
                    <a:pt x="387" y="579"/>
                  </a:lnTo>
                  <a:lnTo>
                    <a:pt x="391" y="569"/>
                  </a:lnTo>
                  <a:lnTo>
                    <a:pt x="394" y="560"/>
                  </a:lnTo>
                  <a:lnTo>
                    <a:pt x="396" y="549"/>
                  </a:lnTo>
                  <a:lnTo>
                    <a:pt x="392" y="537"/>
                  </a:lnTo>
                  <a:lnTo>
                    <a:pt x="398" y="535"/>
                  </a:lnTo>
                  <a:lnTo>
                    <a:pt x="401" y="530"/>
                  </a:lnTo>
                  <a:lnTo>
                    <a:pt x="406" y="526"/>
                  </a:lnTo>
                  <a:lnTo>
                    <a:pt x="412" y="522"/>
                  </a:lnTo>
                  <a:lnTo>
                    <a:pt x="414" y="522"/>
                  </a:lnTo>
                  <a:lnTo>
                    <a:pt x="415" y="523"/>
                  </a:lnTo>
                  <a:lnTo>
                    <a:pt x="418" y="525"/>
                  </a:lnTo>
                  <a:lnTo>
                    <a:pt x="420" y="525"/>
                  </a:lnTo>
                  <a:lnTo>
                    <a:pt x="428" y="523"/>
                  </a:lnTo>
                  <a:lnTo>
                    <a:pt x="437" y="522"/>
                  </a:lnTo>
                  <a:lnTo>
                    <a:pt x="446" y="525"/>
                  </a:lnTo>
                  <a:lnTo>
                    <a:pt x="443" y="520"/>
                  </a:lnTo>
                  <a:lnTo>
                    <a:pt x="439" y="518"/>
                  </a:lnTo>
                  <a:lnTo>
                    <a:pt x="427" y="515"/>
                  </a:lnTo>
                  <a:lnTo>
                    <a:pt x="422" y="512"/>
                  </a:lnTo>
                  <a:lnTo>
                    <a:pt x="426" y="504"/>
                  </a:lnTo>
                  <a:lnTo>
                    <a:pt x="430" y="498"/>
                  </a:lnTo>
                  <a:lnTo>
                    <a:pt x="437" y="492"/>
                  </a:lnTo>
                  <a:lnTo>
                    <a:pt x="434" y="490"/>
                  </a:lnTo>
                  <a:lnTo>
                    <a:pt x="430" y="490"/>
                  </a:lnTo>
                  <a:lnTo>
                    <a:pt x="428" y="491"/>
                  </a:lnTo>
                  <a:lnTo>
                    <a:pt x="425" y="493"/>
                  </a:lnTo>
                  <a:lnTo>
                    <a:pt x="424" y="495"/>
                  </a:lnTo>
                  <a:lnTo>
                    <a:pt x="421" y="498"/>
                  </a:lnTo>
                  <a:lnTo>
                    <a:pt x="420" y="501"/>
                  </a:lnTo>
                  <a:lnTo>
                    <a:pt x="420" y="505"/>
                  </a:lnTo>
                  <a:lnTo>
                    <a:pt x="417" y="505"/>
                  </a:lnTo>
                  <a:lnTo>
                    <a:pt x="414" y="506"/>
                  </a:lnTo>
                  <a:lnTo>
                    <a:pt x="411" y="506"/>
                  </a:lnTo>
                  <a:lnTo>
                    <a:pt x="408" y="504"/>
                  </a:lnTo>
                  <a:lnTo>
                    <a:pt x="407" y="500"/>
                  </a:lnTo>
                  <a:lnTo>
                    <a:pt x="405" y="505"/>
                  </a:lnTo>
                  <a:lnTo>
                    <a:pt x="400" y="509"/>
                  </a:lnTo>
                  <a:lnTo>
                    <a:pt x="397" y="512"/>
                  </a:lnTo>
                  <a:lnTo>
                    <a:pt x="384" y="525"/>
                  </a:lnTo>
                  <a:lnTo>
                    <a:pt x="379" y="527"/>
                  </a:lnTo>
                  <a:lnTo>
                    <a:pt x="379" y="530"/>
                  </a:lnTo>
                  <a:lnTo>
                    <a:pt x="377" y="533"/>
                  </a:lnTo>
                  <a:lnTo>
                    <a:pt x="377" y="534"/>
                  </a:lnTo>
                  <a:lnTo>
                    <a:pt x="379" y="535"/>
                  </a:lnTo>
                  <a:lnTo>
                    <a:pt x="375" y="540"/>
                  </a:lnTo>
                  <a:lnTo>
                    <a:pt x="371" y="546"/>
                  </a:lnTo>
                  <a:lnTo>
                    <a:pt x="366" y="550"/>
                  </a:lnTo>
                  <a:lnTo>
                    <a:pt x="366" y="555"/>
                  </a:lnTo>
                  <a:lnTo>
                    <a:pt x="368" y="557"/>
                  </a:lnTo>
                  <a:lnTo>
                    <a:pt x="365" y="562"/>
                  </a:lnTo>
                  <a:lnTo>
                    <a:pt x="364" y="565"/>
                  </a:lnTo>
                  <a:lnTo>
                    <a:pt x="358" y="565"/>
                  </a:lnTo>
                  <a:lnTo>
                    <a:pt x="355" y="564"/>
                  </a:lnTo>
                  <a:lnTo>
                    <a:pt x="352" y="563"/>
                  </a:lnTo>
                  <a:lnTo>
                    <a:pt x="347" y="563"/>
                  </a:lnTo>
                  <a:lnTo>
                    <a:pt x="348" y="565"/>
                  </a:lnTo>
                  <a:lnTo>
                    <a:pt x="350" y="568"/>
                  </a:lnTo>
                  <a:lnTo>
                    <a:pt x="352" y="569"/>
                  </a:lnTo>
                  <a:lnTo>
                    <a:pt x="356" y="570"/>
                  </a:lnTo>
                  <a:lnTo>
                    <a:pt x="358" y="571"/>
                  </a:lnTo>
                  <a:lnTo>
                    <a:pt x="361" y="574"/>
                  </a:lnTo>
                  <a:lnTo>
                    <a:pt x="362" y="576"/>
                  </a:lnTo>
                  <a:lnTo>
                    <a:pt x="362" y="579"/>
                  </a:lnTo>
                  <a:lnTo>
                    <a:pt x="361" y="582"/>
                  </a:lnTo>
                  <a:lnTo>
                    <a:pt x="359" y="583"/>
                  </a:lnTo>
                  <a:lnTo>
                    <a:pt x="355" y="585"/>
                  </a:lnTo>
                  <a:lnTo>
                    <a:pt x="351" y="586"/>
                  </a:lnTo>
                  <a:lnTo>
                    <a:pt x="349" y="586"/>
                  </a:lnTo>
                  <a:lnTo>
                    <a:pt x="344" y="589"/>
                  </a:lnTo>
                  <a:lnTo>
                    <a:pt x="347" y="591"/>
                  </a:lnTo>
                  <a:lnTo>
                    <a:pt x="349" y="591"/>
                  </a:lnTo>
                  <a:lnTo>
                    <a:pt x="350" y="592"/>
                  </a:lnTo>
                  <a:lnTo>
                    <a:pt x="351" y="592"/>
                  </a:lnTo>
                  <a:lnTo>
                    <a:pt x="352" y="593"/>
                  </a:lnTo>
                  <a:lnTo>
                    <a:pt x="352" y="596"/>
                  </a:lnTo>
                  <a:lnTo>
                    <a:pt x="351" y="598"/>
                  </a:lnTo>
                  <a:lnTo>
                    <a:pt x="349" y="598"/>
                  </a:lnTo>
                  <a:lnTo>
                    <a:pt x="348" y="597"/>
                  </a:lnTo>
                  <a:lnTo>
                    <a:pt x="347" y="595"/>
                  </a:lnTo>
                  <a:lnTo>
                    <a:pt x="347" y="593"/>
                  </a:lnTo>
                  <a:lnTo>
                    <a:pt x="344" y="596"/>
                  </a:lnTo>
                  <a:lnTo>
                    <a:pt x="343" y="598"/>
                  </a:lnTo>
                  <a:lnTo>
                    <a:pt x="343" y="599"/>
                  </a:lnTo>
                  <a:lnTo>
                    <a:pt x="341" y="600"/>
                  </a:lnTo>
                  <a:lnTo>
                    <a:pt x="336" y="600"/>
                  </a:lnTo>
                  <a:lnTo>
                    <a:pt x="336" y="607"/>
                  </a:lnTo>
                  <a:lnTo>
                    <a:pt x="333" y="612"/>
                  </a:lnTo>
                  <a:lnTo>
                    <a:pt x="329" y="616"/>
                  </a:lnTo>
                  <a:lnTo>
                    <a:pt x="327" y="620"/>
                  </a:lnTo>
                  <a:lnTo>
                    <a:pt x="325" y="626"/>
                  </a:lnTo>
                  <a:lnTo>
                    <a:pt x="326" y="634"/>
                  </a:lnTo>
                  <a:lnTo>
                    <a:pt x="340" y="634"/>
                  </a:lnTo>
                  <a:lnTo>
                    <a:pt x="346" y="637"/>
                  </a:lnTo>
                  <a:lnTo>
                    <a:pt x="351" y="641"/>
                  </a:lnTo>
                  <a:lnTo>
                    <a:pt x="350" y="642"/>
                  </a:lnTo>
                  <a:lnTo>
                    <a:pt x="349" y="645"/>
                  </a:lnTo>
                  <a:lnTo>
                    <a:pt x="348" y="646"/>
                  </a:lnTo>
                  <a:lnTo>
                    <a:pt x="348" y="648"/>
                  </a:lnTo>
                  <a:lnTo>
                    <a:pt x="344" y="652"/>
                  </a:lnTo>
                  <a:lnTo>
                    <a:pt x="342" y="652"/>
                  </a:lnTo>
                  <a:lnTo>
                    <a:pt x="341" y="653"/>
                  </a:lnTo>
                  <a:lnTo>
                    <a:pt x="339" y="654"/>
                  </a:lnTo>
                  <a:lnTo>
                    <a:pt x="337" y="654"/>
                  </a:lnTo>
                  <a:lnTo>
                    <a:pt x="334" y="658"/>
                  </a:lnTo>
                  <a:lnTo>
                    <a:pt x="332" y="659"/>
                  </a:lnTo>
                  <a:lnTo>
                    <a:pt x="330" y="661"/>
                  </a:lnTo>
                  <a:lnTo>
                    <a:pt x="329" y="662"/>
                  </a:lnTo>
                  <a:lnTo>
                    <a:pt x="329" y="663"/>
                  </a:lnTo>
                  <a:lnTo>
                    <a:pt x="330" y="665"/>
                  </a:lnTo>
                  <a:lnTo>
                    <a:pt x="332" y="667"/>
                  </a:lnTo>
                  <a:lnTo>
                    <a:pt x="332" y="669"/>
                  </a:lnTo>
                  <a:lnTo>
                    <a:pt x="330" y="670"/>
                  </a:lnTo>
                  <a:lnTo>
                    <a:pt x="326" y="670"/>
                  </a:lnTo>
                  <a:lnTo>
                    <a:pt x="326" y="673"/>
                  </a:lnTo>
                  <a:lnTo>
                    <a:pt x="329" y="676"/>
                  </a:lnTo>
                  <a:lnTo>
                    <a:pt x="329" y="680"/>
                  </a:lnTo>
                  <a:lnTo>
                    <a:pt x="327" y="680"/>
                  </a:lnTo>
                  <a:lnTo>
                    <a:pt x="325" y="681"/>
                  </a:lnTo>
                  <a:lnTo>
                    <a:pt x="323" y="681"/>
                  </a:lnTo>
                  <a:lnTo>
                    <a:pt x="321" y="682"/>
                  </a:lnTo>
                  <a:lnTo>
                    <a:pt x="320" y="683"/>
                  </a:lnTo>
                  <a:lnTo>
                    <a:pt x="320" y="684"/>
                  </a:lnTo>
                  <a:lnTo>
                    <a:pt x="315" y="687"/>
                  </a:lnTo>
                  <a:lnTo>
                    <a:pt x="312" y="688"/>
                  </a:lnTo>
                  <a:lnTo>
                    <a:pt x="309" y="689"/>
                  </a:lnTo>
                  <a:lnTo>
                    <a:pt x="307" y="689"/>
                  </a:lnTo>
                  <a:lnTo>
                    <a:pt x="306" y="690"/>
                  </a:lnTo>
                  <a:lnTo>
                    <a:pt x="306" y="697"/>
                  </a:lnTo>
                  <a:lnTo>
                    <a:pt x="305" y="698"/>
                  </a:lnTo>
                  <a:lnTo>
                    <a:pt x="304" y="698"/>
                  </a:lnTo>
                  <a:lnTo>
                    <a:pt x="302" y="700"/>
                  </a:lnTo>
                  <a:lnTo>
                    <a:pt x="301" y="700"/>
                  </a:lnTo>
                  <a:lnTo>
                    <a:pt x="301" y="703"/>
                  </a:lnTo>
                  <a:lnTo>
                    <a:pt x="299" y="703"/>
                  </a:lnTo>
                  <a:lnTo>
                    <a:pt x="298" y="702"/>
                  </a:lnTo>
                  <a:lnTo>
                    <a:pt x="297" y="702"/>
                  </a:lnTo>
                  <a:lnTo>
                    <a:pt x="295" y="701"/>
                  </a:lnTo>
                  <a:lnTo>
                    <a:pt x="293" y="704"/>
                  </a:lnTo>
                  <a:lnTo>
                    <a:pt x="292" y="708"/>
                  </a:lnTo>
                  <a:lnTo>
                    <a:pt x="290" y="711"/>
                  </a:lnTo>
                  <a:lnTo>
                    <a:pt x="288" y="715"/>
                  </a:lnTo>
                  <a:lnTo>
                    <a:pt x="281" y="716"/>
                  </a:lnTo>
                  <a:lnTo>
                    <a:pt x="277" y="719"/>
                  </a:lnTo>
                  <a:lnTo>
                    <a:pt x="272" y="724"/>
                  </a:lnTo>
                  <a:lnTo>
                    <a:pt x="267" y="728"/>
                  </a:lnTo>
                  <a:lnTo>
                    <a:pt x="267" y="729"/>
                  </a:lnTo>
                  <a:lnTo>
                    <a:pt x="269" y="730"/>
                  </a:lnTo>
                  <a:lnTo>
                    <a:pt x="270" y="730"/>
                  </a:lnTo>
                  <a:lnTo>
                    <a:pt x="271" y="731"/>
                  </a:lnTo>
                  <a:lnTo>
                    <a:pt x="271" y="738"/>
                  </a:lnTo>
                  <a:lnTo>
                    <a:pt x="267" y="745"/>
                  </a:lnTo>
                  <a:lnTo>
                    <a:pt x="265" y="746"/>
                  </a:lnTo>
                  <a:lnTo>
                    <a:pt x="258" y="746"/>
                  </a:lnTo>
                  <a:lnTo>
                    <a:pt x="256" y="747"/>
                  </a:lnTo>
                  <a:lnTo>
                    <a:pt x="255" y="750"/>
                  </a:lnTo>
                  <a:lnTo>
                    <a:pt x="251" y="753"/>
                  </a:lnTo>
                  <a:lnTo>
                    <a:pt x="249" y="754"/>
                  </a:lnTo>
                  <a:lnTo>
                    <a:pt x="248" y="754"/>
                  </a:lnTo>
                  <a:lnTo>
                    <a:pt x="245" y="753"/>
                  </a:lnTo>
                  <a:lnTo>
                    <a:pt x="244" y="753"/>
                  </a:lnTo>
                  <a:lnTo>
                    <a:pt x="243" y="756"/>
                  </a:lnTo>
                  <a:lnTo>
                    <a:pt x="243" y="761"/>
                  </a:lnTo>
                  <a:lnTo>
                    <a:pt x="240" y="765"/>
                  </a:lnTo>
                  <a:lnTo>
                    <a:pt x="236" y="765"/>
                  </a:lnTo>
                  <a:lnTo>
                    <a:pt x="234" y="763"/>
                  </a:lnTo>
                  <a:lnTo>
                    <a:pt x="231" y="763"/>
                  </a:lnTo>
                  <a:lnTo>
                    <a:pt x="228" y="766"/>
                  </a:lnTo>
                  <a:lnTo>
                    <a:pt x="228" y="768"/>
                  </a:lnTo>
                  <a:lnTo>
                    <a:pt x="229" y="770"/>
                  </a:lnTo>
                  <a:lnTo>
                    <a:pt x="231" y="770"/>
                  </a:lnTo>
                  <a:lnTo>
                    <a:pt x="233" y="771"/>
                  </a:lnTo>
                  <a:lnTo>
                    <a:pt x="224" y="774"/>
                  </a:lnTo>
                  <a:lnTo>
                    <a:pt x="215" y="778"/>
                  </a:lnTo>
                  <a:lnTo>
                    <a:pt x="209" y="784"/>
                  </a:lnTo>
                  <a:lnTo>
                    <a:pt x="210" y="786"/>
                  </a:lnTo>
                  <a:lnTo>
                    <a:pt x="213" y="786"/>
                  </a:lnTo>
                  <a:lnTo>
                    <a:pt x="215" y="785"/>
                  </a:lnTo>
                  <a:lnTo>
                    <a:pt x="216" y="784"/>
                  </a:lnTo>
                  <a:lnTo>
                    <a:pt x="220" y="784"/>
                  </a:lnTo>
                  <a:lnTo>
                    <a:pt x="214" y="791"/>
                  </a:lnTo>
                  <a:lnTo>
                    <a:pt x="208" y="795"/>
                  </a:lnTo>
                  <a:lnTo>
                    <a:pt x="202" y="802"/>
                  </a:lnTo>
                  <a:lnTo>
                    <a:pt x="192" y="806"/>
                  </a:lnTo>
                  <a:lnTo>
                    <a:pt x="187" y="808"/>
                  </a:lnTo>
                  <a:lnTo>
                    <a:pt x="186" y="810"/>
                  </a:lnTo>
                  <a:lnTo>
                    <a:pt x="185" y="814"/>
                  </a:lnTo>
                  <a:lnTo>
                    <a:pt x="184" y="815"/>
                  </a:lnTo>
                  <a:lnTo>
                    <a:pt x="184" y="814"/>
                  </a:lnTo>
                  <a:lnTo>
                    <a:pt x="183" y="813"/>
                  </a:lnTo>
                  <a:lnTo>
                    <a:pt x="184" y="810"/>
                  </a:lnTo>
                  <a:lnTo>
                    <a:pt x="184" y="807"/>
                  </a:lnTo>
                  <a:lnTo>
                    <a:pt x="178" y="807"/>
                  </a:lnTo>
                  <a:lnTo>
                    <a:pt x="176" y="808"/>
                  </a:lnTo>
                  <a:lnTo>
                    <a:pt x="172" y="809"/>
                  </a:lnTo>
                  <a:lnTo>
                    <a:pt x="167" y="814"/>
                  </a:lnTo>
                  <a:lnTo>
                    <a:pt x="166" y="814"/>
                  </a:lnTo>
                  <a:lnTo>
                    <a:pt x="166" y="815"/>
                  </a:lnTo>
                  <a:lnTo>
                    <a:pt x="162" y="817"/>
                  </a:lnTo>
                  <a:lnTo>
                    <a:pt x="159" y="820"/>
                  </a:lnTo>
                  <a:lnTo>
                    <a:pt x="158" y="822"/>
                  </a:lnTo>
                  <a:lnTo>
                    <a:pt x="157" y="822"/>
                  </a:lnTo>
                  <a:lnTo>
                    <a:pt x="155" y="823"/>
                  </a:lnTo>
                  <a:lnTo>
                    <a:pt x="151" y="822"/>
                  </a:lnTo>
                  <a:lnTo>
                    <a:pt x="149" y="824"/>
                  </a:lnTo>
                  <a:lnTo>
                    <a:pt x="148" y="824"/>
                  </a:lnTo>
                  <a:lnTo>
                    <a:pt x="146" y="826"/>
                  </a:lnTo>
                  <a:lnTo>
                    <a:pt x="144" y="826"/>
                  </a:lnTo>
                  <a:lnTo>
                    <a:pt x="142" y="827"/>
                  </a:lnTo>
                  <a:lnTo>
                    <a:pt x="137" y="831"/>
                  </a:lnTo>
                  <a:lnTo>
                    <a:pt x="135" y="833"/>
                  </a:lnTo>
                  <a:lnTo>
                    <a:pt x="132" y="831"/>
                  </a:lnTo>
                  <a:lnTo>
                    <a:pt x="131" y="830"/>
                  </a:lnTo>
                  <a:lnTo>
                    <a:pt x="131" y="829"/>
                  </a:lnTo>
                  <a:lnTo>
                    <a:pt x="134" y="827"/>
                  </a:lnTo>
                  <a:lnTo>
                    <a:pt x="138" y="827"/>
                  </a:lnTo>
                  <a:lnTo>
                    <a:pt x="135" y="820"/>
                  </a:lnTo>
                  <a:lnTo>
                    <a:pt x="134" y="819"/>
                  </a:lnTo>
                  <a:lnTo>
                    <a:pt x="131" y="817"/>
                  </a:lnTo>
                  <a:lnTo>
                    <a:pt x="127" y="817"/>
                  </a:lnTo>
                  <a:lnTo>
                    <a:pt x="124" y="819"/>
                  </a:lnTo>
                  <a:lnTo>
                    <a:pt x="121" y="822"/>
                  </a:lnTo>
                  <a:lnTo>
                    <a:pt x="121" y="829"/>
                  </a:lnTo>
                  <a:lnTo>
                    <a:pt x="120" y="833"/>
                  </a:lnTo>
                  <a:lnTo>
                    <a:pt x="118" y="835"/>
                  </a:lnTo>
                  <a:lnTo>
                    <a:pt x="117" y="836"/>
                  </a:lnTo>
                  <a:lnTo>
                    <a:pt x="115" y="836"/>
                  </a:lnTo>
                  <a:lnTo>
                    <a:pt x="114" y="837"/>
                  </a:lnTo>
                  <a:lnTo>
                    <a:pt x="111" y="837"/>
                  </a:lnTo>
                  <a:lnTo>
                    <a:pt x="111" y="843"/>
                  </a:lnTo>
                  <a:lnTo>
                    <a:pt x="109" y="845"/>
                  </a:lnTo>
                  <a:lnTo>
                    <a:pt x="102" y="849"/>
                  </a:lnTo>
                  <a:lnTo>
                    <a:pt x="101" y="848"/>
                  </a:lnTo>
                  <a:lnTo>
                    <a:pt x="98" y="838"/>
                  </a:lnTo>
                  <a:lnTo>
                    <a:pt x="100" y="829"/>
                  </a:lnTo>
                  <a:lnTo>
                    <a:pt x="106" y="820"/>
                  </a:lnTo>
                  <a:lnTo>
                    <a:pt x="109" y="816"/>
                  </a:lnTo>
                  <a:lnTo>
                    <a:pt x="109" y="815"/>
                  </a:lnTo>
                  <a:lnTo>
                    <a:pt x="111" y="814"/>
                  </a:lnTo>
                  <a:lnTo>
                    <a:pt x="113" y="813"/>
                  </a:lnTo>
                  <a:lnTo>
                    <a:pt x="116" y="812"/>
                  </a:lnTo>
                  <a:lnTo>
                    <a:pt x="122" y="808"/>
                  </a:lnTo>
                  <a:lnTo>
                    <a:pt x="129" y="803"/>
                  </a:lnTo>
                  <a:lnTo>
                    <a:pt x="138" y="802"/>
                  </a:lnTo>
                  <a:lnTo>
                    <a:pt x="141" y="806"/>
                  </a:lnTo>
                  <a:lnTo>
                    <a:pt x="151" y="816"/>
                  </a:lnTo>
                  <a:lnTo>
                    <a:pt x="152" y="815"/>
                  </a:lnTo>
                  <a:lnTo>
                    <a:pt x="152" y="813"/>
                  </a:lnTo>
                  <a:lnTo>
                    <a:pt x="153" y="812"/>
                  </a:lnTo>
                  <a:lnTo>
                    <a:pt x="153" y="809"/>
                  </a:lnTo>
                  <a:lnTo>
                    <a:pt x="155" y="810"/>
                  </a:lnTo>
                  <a:lnTo>
                    <a:pt x="156" y="810"/>
                  </a:lnTo>
                  <a:lnTo>
                    <a:pt x="158" y="812"/>
                  </a:lnTo>
                  <a:lnTo>
                    <a:pt x="159" y="813"/>
                  </a:lnTo>
                  <a:lnTo>
                    <a:pt x="159" y="814"/>
                  </a:lnTo>
                  <a:lnTo>
                    <a:pt x="166" y="812"/>
                  </a:lnTo>
                  <a:lnTo>
                    <a:pt x="166" y="806"/>
                  </a:lnTo>
                  <a:lnTo>
                    <a:pt x="165" y="805"/>
                  </a:lnTo>
                  <a:lnTo>
                    <a:pt x="159" y="805"/>
                  </a:lnTo>
                  <a:lnTo>
                    <a:pt x="159" y="795"/>
                  </a:lnTo>
                  <a:lnTo>
                    <a:pt x="162" y="789"/>
                  </a:lnTo>
                  <a:lnTo>
                    <a:pt x="173" y="778"/>
                  </a:lnTo>
                  <a:lnTo>
                    <a:pt x="174" y="775"/>
                  </a:lnTo>
                  <a:lnTo>
                    <a:pt x="177" y="773"/>
                  </a:lnTo>
                  <a:lnTo>
                    <a:pt x="184" y="770"/>
                  </a:lnTo>
                  <a:lnTo>
                    <a:pt x="191" y="767"/>
                  </a:lnTo>
                  <a:lnTo>
                    <a:pt x="196" y="765"/>
                  </a:lnTo>
                  <a:lnTo>
                    <a:pt x="200" y="758"/>
                  </a:lnTo>
                  <a:lnTo>
                    <a:pt x="203" y="758"/>
                  </a:lnTo>
                  <a:lnTo>
                    <a:pt x="206" y="759"/>
                  </a:lnTo>
                  <a:lnTo>
                    <a:pt x="209" y="759"/>
                  </a:lnTo>
                  <a:lnTo>
                    <a:pt x="210" y="757"/>
                  </a:lnTo>
                  <a:lnTo>
                    <a:pt x="210" y="756"/>
                  </a:lnTo>
                  <a:lnTo>
                    <a:pt x="212" y="753"/>
                  </a:lnTo>
                  <a:lnTo>
                    <a:pt x="212" y="744"/>
                  </a:lnTo>
                  <a:lnTo>
                    <a:pt x="233" y="721"/>
                  </a:lnTo>
                  <a:lnTo>
                    <a:pt x="235" y="722"/>
                  </a:lnTo>
                  <a:lnTo>
                    <a:pt x="237" y="722"/>
                  </a:lnTo>
                  <a:lnTo>
                    <a:pt x="240" y="723"/>
                  </a:lnTo>
                  <a:lnTo>
                    <a:pt x="242" y="723"/>
                  </a:lnTo>
                  <a:lnTo>
                    <a:pt x="244" y="721"/>
                  </a:lnTo>
                  <a:lnTo>
                    <a:pt x="245" y="718"/>
                  </a:lnTo>
                  <a:lnTo>
                    <a:pt x="243" y="718"/>
                  </a:lnTo>
                  <a:lnTo>
                    <a:pt x="237" y="712"/>
                  </a:lnTo>
                  <a:lnTo>
                    <a:pt x="240" y="702"/>
                  </a:lnTo>
                  <a:lnTo>
                    <a:pt x="240" y="688"/>
                  </a:lnTo>
                  <a:lnTo>
                    <a:pt x="242" y="688"/>
                  </a:lnTo>
                  <a:lnTo>
                    <a:pt x="243" y="687"/>
                  </a:lnTo>
                  <a:lnTo>
                    <a:pt x="245" y="687"/>
                  </a:lnTo>
                  <a:lnTo>
                    <a:pt x="247" y="686"/>
                  </a:lnTo>
                  <a:lnTo>
                    <a:pt x="249" y="686"/>
                  </a:lnTo>
                  <a:lnTo>
                    <a:pt x="252" y="687"/>
                  </a:lnTo>
                  <a:lnTo>
                    <a:pt x="251" y="684"/>
                  </a:lnTo>
                  <a:lnTo>
                    <a:pt x="250" y="683"/>
                  </a:lnTo>
                  <a:lnTo>
                    <a:pt x="248" y="682"/>
                  </a:lnTo>
                  <a:lnTo>
                    <a:pt x="241" y="682"/>
                  </a:lnTo>
                  <a:lnTo>
                    <a:pt x="242" y="672"/>
                  </a:lnTo>
                  <a:lnTo>
                    <a:pt x="245" y="666"/>
                  </a:lnTo>
                  <a:lnTo>
                    <a:pt x="250" y="661"/>
                  </a:lnTo>
                  <a:lnTo>
                    <a:pt x="256" y="656"/>
                  </a:lnTo>
                  <a:lnTo>
                    <a:pt x="254" y="651"/>
                  </a:lnTo>
                  <a:lnTo>
                    <a:pt x="255" y="647"/>
                  </a:lnTo>
                  <a:lnTo>
                    <a:pt x="257" y="644"/>
                  </a:lnTo>
                  <a:lnTo>
                    <a:pt x="258" y="639"/>
                  </a:lnTo>
                  <a:lnTo>
                    <a:pt x="258" y="632"/>
                  </a:lnTo>
                  <a:lnTo>
                    <a:pt x="256" y="633"/>
                  </a:lnTo>
                  <a:lnTo>
                    <a:pt x="255" y="634"/>
                  </a:lnTo>
                  <a:lnTo>
                    <a:pt x="254" y="637"/>
                  </a:lnTo>
                  <a:lnTo>
                    <a:pt x="254" y="640"/>
                  </a:lnTo>
                  <a:lnTo>
                    <a:pt x="252" y="642"/>
                  </a:lnTo>
                  <a:lnTo>
                    <a:pt x="252" y="645"/>
                  </a:lnTo>
                  <a:lnTo>
                    <a:pt x="238" y="653"/>
                  </a:lnTo>
                  <a:lnTo>
                    <a:pt x="224" y="660"/>
                  </a:lnTo>
                  <a:lnTo>
                    <a:pt x="222" y="660"/>
                  </a:lnTo>
                  <a:lnTo>
                    <a:pt x="220" y="659"/>
                  </a:lnTo>
                  <a:lnTo>
                    <a:pt x="217" y="656"/>
                  </a:lnTo>
                  <a:lnTo>
                    <a:pt x="216" y="654"/>
                  </a:lnTo>
                  <a:lnTo>
                    <a:pt x="214" y="653"/>
                  </a:lnTo>
                  <a:lnTo>
                    <a:pt x="213" y="652"/>
                  </a:lnTo>
                  <a:lnTo>
                    <a:pt x="213" y="648"/>
                  </a:lnTo>
                  <a:lnTo>
                    <a:pt x="215" y="646"/>
                  </a:lnTo>
                  <a:lnTo>
                    <a:pt x="216" y="646"/>
                  </a:lnTo>
                  <a:lnTo>
                    <a:pt x="217" y="645"/>
                  </a:lnTo>
                  <a:lnTo>
                    <a:pt x="217" y="644"/>
                  </a:lnTo>
                  <a:lnTo>
                    <a:pt x="221" y="644"/>
                  </a:lnTo>
                  <a:lnTo>
                    <a:pt x="222" y="645"/>
                  </a:lnTo>
                  <a:lnTo>
                    <a:pt x="222" y="646"/>
                  </a:lnTo>
                  <a:lnTo>
                    <a:pt x="223" y="647"/>
                  </a:lnTo>
                  <a:lnTo>
                    <a:pt x="223" y="648"/>
                  </a:lnTo>
                  <a:lnTo>
                    <a:pt x="224" y="649"/>
                  </a:lnTo>
                  <a:lnTo>
                    <a:pt x="227" y="649"/>
                  </a:lnTo>
                  <a:lnTo>
                    <a:pt x="229" y="645"/>
                  </a:lnTo>
                  <a:lnTo>
                    <a:pt x="228" y="644"/>
                  </a:lnTo>
                  <a:lnTo>
                    <a:pt x="226" y="642"/>
                  </a:lnTo>
                  <a:lnTo>
                    <a:pt x="224" y="641"/>
                  </a:lnTo>
                  <a:lnTo>
                    <a:pt x="222" y="640"/>
                  </a:lnTo>
                  <a:lnTo>
                    <a:pt x="219" y="639"/>
                  </a:lnTo>
                  <a:lnTo>
                    <a:pt x="216" y="638"/>
                  </a:lnTo>
                  <a:lnTo>
                    <a:pt x="213" y="634"/>
                  </a:lnTo>
                  <a:lnTo>
                    <a:pt x="213" y="632"/>
                  </a:lnTo>
                  <a:lnTo>
                    <a:pt x="212" y="633"/>
                  </a:lnTo>
                  <a:lnTo>
                    <a:pt x="210" y="635"/>
                  </a:lnTo>
                  <a:lnTo>
                    <a:pt x="210" y="638"/>
                  </a:lnTo>
                  <a:lnTo>
                    <a:pt x="209" y="640"/>
                  </a:lnTo>
                  <a:lnTo>
                    <a:pt x="209" y="641"/>
                  </a:lnTo>
                  <a:lnTo>
                    <a:pt x="208" y="644"/>
                  </a:lnTo>
                  <a:lnTo>
                    <a:pt x="208" y="645"/>
                  </a:lnTo>
                  <a:lnTo>
                    <a:pt x="205" y="645"/>
                  </a:lnTo>
                  <a:lnTo>
                    <a:pt x="202" y="644"/>
                  </a:lnTo>
                  <a:lnTo>
                    <a:pt x="203" y="649"/>
                  </a:lnTo>
                  <a:lnTo>
                    <a:pt x="203" y="654"/>
                  </a:lnTo>
                  <a:lnTo>
                    <a:pt x="202" y="659"/>
                  </a:lnTo>
                  <a:lnTo>
                    <a:pt x="202" y="665"/>
                  </a:lnTo>
                  <a:lnTo>
                    <a:pt x="205" y="672"/>
                  </a:lnTo>
                  <a:lnTo>
                    <a:pt x="201" y="672"/>
                  </a:lnTo>
                  <a:lnTo>
                    <a:pt x="199" y="670"/>
                  </a:lnTo>
                  <a:lnTo>
                    <a:pt x="195" y="663"/>
                  </a:lnTo>
                  <a:lnTo>
                    <a:pt x="194" y="662"/>
                  </a:lnTo>
                  <a:lnTo>
                    <a:pt x="193" y="660"/>
                  </a:lnTo>
                  <a:lnTo>
                    <a:pt x="188" y="653"/>
                  </a:lnTo>
                  <a:lnTo>
                    <a:pt x="186" y="648"/>
                  </a:lnTo>
                  <a:lnTo>
                    <a:pt x="184" y="645"/>
                  </a:lnTo>
                  <a:lnTo>
                    <a:pt x="180" y="646"/>
                  </a:lnTo>
                  <a:lnTo>
                    <a:pt x="178" y="648"/>
                  </a:lnTo>
                  <a:lnTo>
                    <a:pt x="177" y="652"/>
                  </a:lnTo>
                  <a:lnTo>
                    <a:pt x="172" y="647"/>
                  </a:lnTo>
                  <a:lnTo>
                    <a:pt x="166" y="644"/>
                  </a:lnTo>
                  <a:lnTo>
                    <a:pt x="162" y="639"/>
                  </a:lnTo>
                  <a:lnTo>
                    <a:pt x="151" y="646"/>
                  </a:lnTo>
                  <a:lnTo>
                    <a:pt x="141" y="652"/>
                  </a:lnTo>
                  <a:lnTo>
                    <a:pt x="137" y="654"/>
                  </a:lnTo>
                  <a:lnTo>
                    <a:pt x="135" y="656"/>
                  </a:lnTo>
                  <a:lnTo>
                    <a:pt x="131" y="659"/>
                  </a:lnTo>
                  <a:lnTo>
                    <a:pt x="129" y="661"/>
                  </a:lnTo>
                  <a:lnTo>
                    <a:pt x="125" y="662"/>
                  </a:lnTo>
                  <a:lnTo>
                    <a:pt x="127" y="655"/>
                  </a:lnTo>
                  <a:lnTo>
                    <a:pt x="125" y="649"/>
                  </a:lnTo>
                  <a:lnTo>
                    <a:pt x="125" y="645"/>
                  </a:lnTo>
                  <a:lnTo>
                    <a:pt x="129" y="641"/>
                  </a:lnTo>
                  <a:lnTo>
                    <a:pt x="127" y="637"/>
                  </a:lnTo>
                  <a:lnTo>
                    <a:pt x="124" y="635"/>
                  </a:lnTo>
                  <a:lnTo>
                    <a:pt x="123" y="634"/>
                  </a:lnTo>
                  <a:lnTo>
                    <a:pt x="121" y="630"/>
                  </a:lnTo>
                  <a:lnTo>
                    <a:pt x="121" y="626"/>
                  </a:lnTo>
                  <a:lnTo>
                    <a:pt x="122" y="624"/>
                  </a:lnTo>
                  <a:lnTo>
                    <a:pt x="124" y="621"/>
                  </a:lnTo>
                  <a:lnTo>
                    <a:pt x="128" y="614"/>
                  </a:lnTo>
                  <a:lnTo>
                    <a:pt x="127" y="611"/>
                  </a:lnTo>
                  <a:lnTo>
                    <a:pt x="124" y="606"/>
                  </a:lnTo>
                  <a:lnTo>
                    <a:pt x="122" y="603"/>
                  </a:lnTo>
                  <a:lnTo>
                    <a:pt x="121" y="600"/>
                  </a:lnTo>
                  <a:lnTo>
                    <a:pt x="121" y="593"/>
                  </a:lnTo>
                  <a:lnTo>
                    <a:pt x="118" y="591"/>
                  </a:lnTo>
                  <a:lnTo>
                    <a:pt x="116" y="590"/>
                  </a:lnTo>
                  <a:lnTo>
                    <a:pt x="116" y="579"/>
                  </a:lnTo>
                  <a:lnTo>
                    <a:pt x="115" y="578"/>
                  </a:lnTo>
                  <a:lnTo>
                    <a:pt x="113" y="577"/>
                  </a:lnTo>
                  <a:lnTo>
                    <a:pt x="111" y="576"/>
                  </a:lnTo>
                  <a:lnTo>
                    <a:pt x="114" y="568"/>
                  </a:lnTo>
                  <a:lnTo>
                    <a:pt x="118" y="562"/>
                  </a:lnTo>
                  <a:lnTo>
                    <a:pt x="125" y="555"/>
                  </a:lnTo>
                  <a:lnTo>
                    <a:pt x="118" y="550"/>
                  </a:lnTo>
                  <a:lnTo>
                    <a:pt x="115" y="556"/>
                  </a:lnTo>
                  <a:lnTo>
                    <a:pt x="111" y="563"/>
                  </a:lnTo>
                  <a:lnTo>
                    <a:pt x="108" y="569"/>
                  </a:lnTo>
                  <a:lnTo>
                    <a:pt x="103" y="574"/>
                  </a:lnTo>
                  <a:lnTo>
                    <a:pt x="103" y="576"/>
                  </a:lnTo>
                  <a:lnTo>
                    <a:pt x="108" y="581"/>
                  </a:lnTo>
                  <a:lnTo>
                    <a:pt x="108" y="586"/>
                  </a:lnTo>
                  <a:lnTo>
                    <a:pt x="107" y="589"/>
                  </a:lnTo>
                  <a:lnTo>
                    <a:pt x="106" y="589"/>
                  </a:lnTo>
                  <a:lnTo>
                    <a:pt x="103" y="588"/>
                  </a:lnTo>
                  <a:lnTo>
                    <a:pt x="102" y="586"/>
                  </a:lnTo>
                  <a:lnTo>
                    <a:pt x="101" y="586"/>
                  </a:lnTo>
                  <a:lnTo>
                    <a:pt x="94" y="591"/>
                  </a:lnTo>
                  <a:lnTo>
                    <a:pt x="88" y="596"/>
                  </a:lnTo>
                  <a:lnTo>
                    <a:pt x="80" y="598"/>
                  </a:lnTo>
                  <a:lnTo>
                    <a:pt x="77" y="598"/>
                  </a:lnTo>
                  <a:lnTo>
                    <a:pt x="73" y="597"/>
                  </a:lnTo>
                  <a:lnTo>
                    <a:pt x="71" y="596"/>
                  </a:lnTo>
                  <a:lnTo>
                    <a:pt x="67" y="596"/>
                  </a:lnTo>
                  <a:lnTo>
                    <a:pt x="66" y="595"/>
                  </a:lnTo>
                  <a:lnTo>
                    <a:pt x="66" y="591"/>
                  </a:lnTo>
                  <a:lnTo>
                    <a:pt x="67" y="589"/>
                  </a:lnTo>
                  <a:lnTo>
                    <a:pt x="67" y="586"/>
                  </a:lnTo>
                  <a:lnTo>
                    <a:pt x="64" y="583"/>
                  </a:lnTo>
                  <a:lnTo>
                    <a:pt x="59" y="579"/>
                  </a:lnTo>
                  <a:lnTo>
                    <a:pt x="56" y="575"/>
                  </a:lnTo>
                  <a:lnTo>
                    <a:pt x="54" y="568"/>
                  </a:lnTo>
                  <a:lnTo>
                    <a:pt x="52" y="569"/>
                  </a:lnTo>
                  <a:lnTo>
                    <a:pt x="49" y="569"/>
                  </a:lnTo>
                  <a:lnTo>
                    <a:pt x="45" y="562"/>
                  </a:lnTo>
                  <a:lnTo>
                    <a:pt x="44" y="561"/>
                  </a:lnTo>
                  <a:lnTo>
                    <a:pt x="43" y="558"/>
                  </a:lnTo>
                  <a:lnTo>
                    <a:pt x="42" y="557"/>
                  </a:lnTo>
                  <a:lnTo>
                    <a:pt x="39" y="557"/>
                  </a:lnTo>
                  <a:lnTo>
                    <a:pt x="43" y="554"/>
                  </a:lnTo>
                  <a:lnTo>
                    <a:pt x="45" y="550"/>
                  </a:lnTo>
                  <a:lnTo>
                    <a:pt x="49" y="546"/>
                  </a:lnTo>
                  <a:lnTo>
                    <a:pt x="52" y="542"/>
                  </a:lnTo>
                  <a:lnTo>
                    <a:pt x="53" y="542"/>
                  </a:lnTo>
                  <a:lnTo>
                    <a:pt x="56" y="543"/>
                  </a:lnTo>
                  <a:lnTo>
                    <a:pt x="58" y="546"/>
                  </a:lnTo>
                  <a:lnTo>
                    <a:pt x="63" y="546"/>
                  </a:lnTo>
                  <a:lnTo>
                    <a:pt x="63" y="551"/>
                  </a:lnTo>
                  <a:lnTo>
                    <a:pt x="60" y="554"/>
                  </a:lnTo>
                  <a:lnTo>
                    <a:pt x="59" y="556"/>
                  </a:lnTo>
                  <a:lnTo>
                    <a:pt x="58" y="557"/>
                  </a:lnTo>
                  <a:lnTo>
                    <a:pt x="61" y="557"/>
                  </a:lnTo>
                  <a:lnTo>
                    <a:pt x="64" y="556"/>
                  </a:lnTo>
                  <a:lnTo>
                    <a:pt x="68" y="551"/>
                  </a:lnTo>
                  <a:lnTo>
                    <a:pt x="71" y="550"/>
                  </a:lnTo>
                  <a:lnTo>
                    <a:pt x="73" y="550"/>
                  </a:lnTo>
                  <a:lnTo>
                    <a:pt x="73" y="555"/>
                  </a:lnTo>
                  <a:lnTo>
                    <a:pt x="74" y="556"/>
                  </a:lnTo>
                  <a:lnTo>
                    <a:pt x="74" y="557"/>
                  </a:lnTo>
                  <a:lnTo>
                    <a:pt x="75" y="558"/>
                  </a:lnTo>
                  <a:lnTo>
                    <a:pt x="82" y="556"/>
                  </a:lnTo>
                  <a:lnTo>
                    <a:pt x="85" y="553"/>
                  </a:lnTo>
                  <a:lnTo>
                    <a:pt x="84" y="548"/>
                  </a:lnTo>
                  <a:lnTo>
                    <a:pt x="82" y="541"/>
                  </a:lnTo>
                  <a:lnTo>
                    <a:pt x="80" y="535"/>
                  </a:lnTo>
                  <a:lnTo>
                    <a:pt x="72" y="540"/>
                  </a:lnTo>
                  <a:lnTo>
                    <a:pt x="64" y="540"/>
                  </a:lnTo>
                  <a:lnTo>
                    <a:pt x="56" y="536"/>
                  </a:lnTo>
                  <a:lnTo>
                    <a:pt x="45" y="535"/>
                  </a:lnTo>
                  <a:lnTo>
                    <a:pt x="47" y="533"/>
                  </a:lnTo>
                  <a:lnTo>
                    <a:pt x="51" y="533"/>
                  </a:lnTo>
                  <a:lnTo>
                    <a:pt x="53" y="532"/>
                  </a:lnTo>
                  <a:lnTo>
                    <a:pt x="54" y="532"/>
                  </a:lnTo>
                  <a:lnTo>
                    <a:pt x="54" y="529"/>
                  </a:lnTo>
                  <a:lnTo>
                    <a:pt x="52" y="527"/>
                  </a:lnTo>
                  <a:lnTo>
                    <a:pt x="45" y="527"/>
                  </a:lnTo>
                  <a:lnTo>
                    <a:pt x="46" y="526"/>
                  </a:lnTo>
                  <a:lnTo>
                    <a:pt x="46" y="521"/>
                  </a:lnTo>
                  <a:lnTo>
                    <a:pt x="45" y="522"/>
                  </a:lnTo>
                  <a:lnTo>
                    <a:pt x="43" y="518"/>
                  </a:lnTo>
                  <a:lnTo>
                    <a:pt x="45" y="514"/>
                  </a:lnTo>
                  <a:lnTo>
                    <a:pt x="50" y="512"/>
                  </a:lnTo>
                  <a:lnTo>
                    <a:pt x="54" y="507"/>
                  </a:lnTo>
                  <a:lnTo>
                    <a:pt x="56" y="502"/>
                  </a:lnTo>
                  <a:lnTo>
                    <a:pt x="54" y="501"/>
                  </a:lnTo>
                  <a:lnTo>
                    <a:pt x="53" y="502"/>
                  </a:lnTo>
                  <a:lnTo>
                    <a:pt x="51" y="504"/>
                  </a:lnTo>
                  <a:lnTo>
                    <a:pt x="50" y="506"/>
                  </a:lnTo>
                  <a:lnTo>
                    <a:pt x="47" y="507"/>
                  </a:lnTo>
                  <a:lnTo>
                    <a:pt x="45" y="509"/>
                  </a:lnTo>
                  <a:lnTo>
                    <a:pt x="40" y="512"/>
                  </a:lnTo>
                  <a:lnTo>
                    <a:pt x="40" y="516"/>
                  </a:lnTo>
                  <a:lnTo>
                    <a:pt x="39" y="518"/>
                  </a:lnTo>
                  <a:lnTo>
                    <a:pt x="38" y="520"/>
                  </a:lnTo>
                  <a:lnTo>
                    <a:pt x="37" y="521"/>
                  </a:lnTo>
                  <a:lnTo>
                    <a:pt x="37" y="527"/>
                  </a:lnTo>
                  <a:lnTo>
                    <a:pt x="35" y="525"/>
                  </a:lnTo>
                  <a:lnTo>
                    <a:pt x="35" y="520"/>
                  </a:lnTo>
                  <a:lnTo>
                    <a:pt x="33" y="519"/>
                  </a:lnTo>
                  <a:lnTo>
                    <a:pt x="33" y="516"/>
                  </a:lnTo>
                  <a:lnTo>
                    <a:pt x="32" y="515"/>
                  </a:lnTo>
                  <a:lnTo>
                    <a:pt x="28" y="515"/>
                  </a:lnTo>
                  <a:lnTo>
                    <a:pt x="28" y="511"/>
                  </a:lnTo>
                  <a:lnTo>
                    <a:pt x="32" y="506"/>
                  </a:lnTo>
                  <a:lnTo>
                    <a:pt x="31" y="505"/>
                  </a:lnTo>
                  <a:lnTo>
                    <a:pt x="30" y="502"/>
                  </a:lnTo>
                  <a:lnTo>
                    <a:pt x="32" y="499"/>
                  </a:lnTo>
                  <a:lnTo>
                    <a:pt x="31" y="495"/>
                  </a:lnTo>
                  <a:lnTo>
                    <a:pt x="29" y="493"/>
                  </a:lnTo>
                  <a:lnTo>
                    <a:pt x="26" y="492"/>
                  </a:lnTo>
                  <a:lnTo>
                    <a:pt x="26" y="491"/>
                  </a:lnTo>
                  <a:lnTo>
                    <a:pt x="30" y="491"/>
                  </a:lnTo>
                  <a:lnTo>
                    <a:pt x="32" y="490"/>
                  </a:lnTo>
                  <a:lnTo>
                    <a:pt x="35" y="490"/>
                  </a:lnTo>
                  <a:lnTo>
                    <a:pt x="35" y="480"/>
                  </a:lnTo>
                  <a:lnTo>
                    <a:pt x="37" y="472"/>
                  </a:lnTo>
                  <a:lnTo>
                    <a:pt x="42" y="466"/>
                  </a:lnTo>
                  <a:lnTo>
                    <a:pt x="46" y="462"/>
                  </a:lnTo>
                  <a:lnTo>
                    <a:pt x="50" y="456"/>
                  </a:lnTo>
                  <a:lnTo>
                    <a:pt x="54" y="456"/>
                  </a:lnTo>
                  <a:lnTo>
                    <a:pt x="56" y="457"/>
                  </a:lnTo>
                  <a:lnTo>
                    <a:pt x="58" y="458"/>
                  </a:lnTo>
                  <a:lnTo>
                    <a:pt x="59" y="459"/>
                  </a:lnTo>
                  <a:lnTo>
                    <a:pt x="61" y="460"/>
                  </a:lnTo>
                  <a:lnTo>
                    <a:pt x="64" y="460"/>
                  </a:lnTo>
                  <a:lnTo>
                    <a:pt x="67" y="459"/>
                  </a:lnTo>
                  <a:lnTo>
                    <a:pt x="65" y="458"/>
                  </a:lnTo>
                  <a:lnTo>
                    <a:pt x="64" y="457"/>
                  </a:lnTo>
                  <a:lnTo>
                    <a:pt x="61" y="456"/>
                  </a:lnTo>
                  <a:lnTo>
                    <a:pt x="58" y="456"/>
                  </a:lnTo>
                  <a:lnTo>
                    <a:pt x="58" y="453"/>
                  </a:lnTo>
                  <a:lnTo>
                    <a:pt x="59" y="451"/>
                  </a:lnTo>
                  <a:lnTo>
                    <a:pt x="61" y="450"/>
                  </a:lnTo>
                  <a:lnTo>
                    <a:pt x="63" y="450"/>
                  </a:lnTo>
                  <a:lnTo>
                    <a:pt x="65" y="449"/>
                  </a:lnTo>
                  <a:lnTo>
                    <a:pt x="67" y="444"/>
                  </a:lnTo>
                  <a:lnTo>
                    <a:pt x="66" y="443"/>
                  </a:lnTo>
                  <a:lnTo>
                    <a:pt x="63" y="443"/>
                  </a:lnTo>
                  <a:lnTo>
                    <a:pt x="63" y="444"/>
                  </a:lnTo>
                  <a:lnTo>
                    <a:pt x="61" y="443"/>
                  </a:lnTo>
                  <a:lnTo>
                    <a:pt x="60" y="441"/>
                  </a:lnTo>
                  <a:lnTo>
                    <a:pt x="60" y="432"/>
                  </a:lnTo>
                  <a:lnTo>
                    <a:pt x="61" y="430"/>
                  </a:lnTo>
                  <a:lnTo>
                    <a:pt x="63" y="429"/>
                  </a:lnTo>
                  <a:lnTo>
                    <a:pt x="65" y="429"/>
                  </a:lnTo>
                  <a:lnTo>
                    <a:pt x="70" y="431"/>
                  </a:lnTo>
                  <a:lnTo>
                    <a:pt x="72" y="431"/>
                  </a:lnTo>
                  <a:lnTo>
                    <a:pt x="72" y="429"/>
                  </a:lnTo>
                  <a:lnTo>
                    <a:pt x="68" y="425"/>
                  </a:lnTo>
                  <a:lnTo>
                    <a:pt x="68" y="423"/>
                  </a:lnTo>
                  <a:lnTo>
                    <a:pt x="70" y="421"/>
                  </a:lnTo>
                  <a:lnTo>
                    <a:pt x="72" y="420"/>
                  </a:lnTo>
                  <a:lnTo>
                    <a:pt x="75" y="418"/>
                  </a:lnTo>
                  <a:lnTo>
                    <a:pt x="78" y="420"/>
                  </a:lnTo>
                  <a:lnTo>
                    <a:pt x="81" y="421"/>
                  </a:lnTo>
                  <a:lnTo>
                    <a:pt x="86" y="423"/>
                  </a:lnTo>
                  <a:lnTo>
                    <a:pt x="84" y="428"/>
                  </a:lnTo>
                  <a:lnTo>
                    <a:pt x="82" y="431"/>
                  </a:lnTo>
                  <a:lnTo>
                    <a:pt x="88" y="430"/>
                  </a:lnTo>
                  <a:lnTo>
                    <a:pt x="95" y="430"/>
                  </a:lnTo>
                  <a:lnTo>
                    <a:pt x="101" y="429"/>
                  </a:lnTo>
                  <a:lnTo>
                    <a:pt x="108" y="425"/>
                  </a:lnTo>
                  <a:lnTo>
                    <a:pt x="113" y="420"/>
                  </a:lnTo>
                  <a:lnTo>
                    <a:pt x="116" y="414"/>
                  </a:lnTo>
                  <a:lnTo>
                    <a:pt x="121" y="408"/>
                  </a:lnTo>
                  <a:lnTo>
                    <a:pt x="131" y="410"/>
                  </a:lnTo>
                  <a:lnTo>
                    <a:pt x="142" y="410"/>
                  </a:lnTo>
                  <a:lnTo>
                    <a:pt x="144" y="409"/>
                  </a:lnTo>
                  <a:lnTo>
                    <a:pt x="148" y="407"/>
                  </a:lnTo>
                  <a:lnTo>
                    <a:pt x="150" y="404"/>
                  </a:lnTo>
                  <a:lnTo>
                    <a:pt x="155" y="397"/>
                  </a:lnTo>
                  <a:lnTo>
                    <a:pt x="157" y="395"/>
                  </a:lnTo>
                  <a:lnTo>
                    <a:pt x="157" y="392"/>
                  </a:lnTo>
                  <a:lnTo>
                    <a:pt x="156" y="389"/>
                  </a:lnTo>
                  <a:lnTo>
                    <a:pt x="155" y="386"/>
                  </a:lnTo>
                  <a:lnTo>
                    <a:pt x="153" y="383"/>
                  </a:lnTo>
                  <a:lnTo>
                    <a:pt x="153" y="369"/>
                  </a:lnTo>
                  <a:lnTo>
                    <a:pt x="151" y="365"/>
                  </a:lnTo>
                  <a:lnTo>
                    <a:pt x="149" y="362"/>
                  </a:lnTo>
                  <a:lnTo>
                    <a:pt x="146" y="359"/>
                  </a:lnTo>
                  <a:lnTo>
                    <a:pt x="142" y="354"/>
                  </a:lnTo>
                  <a:lnTo>
                    <a:pt x="145" y="355"/>
                  </a:lnTo>
                  <a:lnTo>
                    <a:pt x="149" y="354"/>
                  </a:lnTo>
                  <a:lnTo>
                    <a:pt x="151" y="353"/>
                  </a:lnTo>
                  <a:lnTo>
                    <a:pt x="155" y="351"/>
                  </a:lnTo>
                  <a:lnTo>
                    <a:pt x="156" y="348"/>
                  </a:lnTo>
                  <a:lnTo>
                    <a:pt x="157" y="345"/>
                  </a:lnTo>
                  <a:lnTo>
                    <a:pt x="157" y="343"/>
                  </a:lnTo>
                  <a:lnTo>
                    <a:pt x="156" y="339"/>
                  </a:lnTo>
                  <a:lnTo>
                    <a:pt x="152" y="336"/>
                  </a:lnTo>
                  <a:lnTo>
                    <a:pt x="152" y="332"/>
                  </a:lnTo>
                  <a:lnTo>
                    <a:pt x="153" y="330"/>
                  </a:lnTo>
                  <a:lnTo>
                    <a:pt x="148" y="330"/>
                  </a:lnTo>
                  <a:lnTo>
                    <a:pt x="145" y="331"/>
                  </a:lnTo>
                  <a:lnTo>
                    <a:pt x="144" y="333"/>
                  </a:lnTo>
                  <a:lnTo>
                    <a:pt x="143" y="334"/>
                  </a:lnTo>
                  <a:lnTo>
                    <a:pt x="141" y="339"/>
                  </a:lnTo>
                  <a:lnTo>
                    <a:pt x="137" y="336"/>
                  </a:lnTo>
                  <a:lnTo>
                    <a:pt x="132" y="337"/>
                  </a:lnTo>
                  <a:lnTo>
                    <a:pt x="127" y="340"/>
                  </a:lnTo>
                  <a:lnTo>
                    <a:pt x="121" y="346"/>
                  </a:lnTo>
                  <a:lnTo>
                    <a:pt x="115" y="351"/>
                  </a:lnTo>
                  <a:lnTo>
                    <a:pt x="111" y="357"/>
                  </a:lnTo>
                  <a:lnTo>
                    <a:pt x="110" y="355"/>
                  </a:lnTo>
                  <a:lnTo>
                    <a:pt x="109" y="353"/>
                  </a:lnTo>
                  <a:lnTo>
                    <a:pt x="108" y="352"/>
                  </a:lnTo>
                  <a:lnTo>
                    <a:pt x="106" y="347"/>
                  </a:lnTo>
                  <a:lnTo>
                    <a:pt x="105" y="346"/>
                  </a:lnTo>
                  <a:lnTo>
                    <a:pt x="102" y="345"/>
                  </a:lnTo>
                  <a:lnTo>
                    <a:pt x="99" y="345"/>
                  </a:lnTo>
                  <a:lnTo>
                    <a:pt x="98" y="346"/>
                  </a:lnTo>
                  <a:lnTo>
                    <a:pt x="98" y="350"/>
                  </a:lnTo>
                  <a:lnTo>
                    <a:pt x="99" y="350"/>
                  </a:lnTo>
                  <a:lnTo>
                    <a:pt x="98" y="351"/>
                  </a:lnTo>
                  <a:lnTo>
                    <a:pt x="96" y="351"/>
                  </a:lnTo>
                  <a:lnTo>
                    <a:pt x="96" y="348"/>
                  </a:lnTo>
                  <a:lnTo>
                    <a:pt x="95" y="347"/>
                  </a:lnTo>
                  <a:lnTo>
                    <a:pt x="84" y="347"/>
                  </a:lnTo>
                  <a:lnTo>
                    <a:pt x="58" y="350"/>
                  </a:lnTo>
                  <a:lnTo>
                    <a:pt x="49" y="347"/>
                  </a:lnTo>
                  <a:lnTo>
                    <a:pt x="40" y="344"/>
                  </a:lnTo>
                  <a:lnTo>
                    <a:pt x="32" y="341"/>
                  </a:lnTo>
                  <a:lnTo>
                    <a:pt x="32" y="334"/>
                  </a:lnTo>
                  <a:lnTo>
                    <a:pt x="31" y="329"/>
                  </a:lnTo>
                  <a:lnTo>
                    <a:pt x="30" y="322"/>
                  </a:lnTo>
                  <a:lnTo>
                    <a:pt x="26" y="317"/>
                  </a:lnTo>
                  <a:lnTo>
                    <a:pt x="29" y="316"/>
                  </a:lnTo>
                  <a:lnTo>
                    <a:pt x="33" y="311"/>
                  </a:lnTo>
                  <a:lnTo>
                    <a:pt x="40" y="311"/>
                  </a:lnTo>
                  <a:lnTo>
                    <a:pt x="38" y="305"/>
                  </a:lnTo>
                  <a:lnTo>
                    <a:pt x="32" y="302"/>
                  </a:lnTo>
                  <a:lnTo>
                    <a:pt x="18" y="299"/>
                  </a:lnTo>
                  <a:lnTo>
                    <a:pt x="11" y="296"/>
                  </a:lnTo>
                  <a:lnTo>
                    <a:pt x="6" y="290"/>
                  </a:lnTo>
                  <a:lnTo>
                    <a:pt x="4" y="288"/>
                  </a:lnTo>
                  <a:lnTo>
                    <a:pt x="0" y="285"/>
                  </a:lnTo>
                  <a:lnTo>
                    <a:pt x="4" y="283"/>
                  </a:lnTo>
                  <a:lnTo>
                    <a:pt x="7" y="283"/>
                  </a:lnTo>
                  <a:lnTo>
                    <a:pt x="14" y="280"/>
                  </a:lnTo>
                  <a:lnTo>
                    <a:pt x="15" y="277"/>
                  </a:lnTo>
                  <a:lnTo>
                    <a:pt x="15" y="274"/>
                  </a:lnTo>
                  <a:lnTo>
                    <a:pt x="21" y="275"/>
                  </a:lnTo>
                  <a:lnTo>
                    <a:pt x="25" y="274"/>
                  </a:lnTo>
                  <a:lnTo>
                    <a:pt x="33" y="266"/>
                  </a:lnTo>
                  <a:lnTo>
                    <a:pt x="39" y="263"/>
                  </a:lnTo>
                  <a:lnTo>
                    <a:pt x="44" y="263"/>
                  </a:lnTo>
                  <a:lnTo>
                    <a:pt x="49" y="266"/>
                  </a:lnTo>
                  <a:lnTo>
                    <a:pt x="56" y="266"/>
                  </a:lnTo>
                  <a:lnTo>
                    <a:pt x="56" y="263"/>
                  </a:lnTo>
                  <a:lnTo>
                    <a:pt x="54" y="261"/>
                  </a:lnTo>
                  <a:lnTo>
                    <a:pt x="53" y="260"/>
                  </a:lnTo>
                  <a:lnTo>
                    <a:pt x="53" y="257"/>
                  </a:lnTo>
                  <a:lnTo>
                    <a:pt x="54" y="255"/>
                  </a:lnTo>
                  <a:lnTo>
                    <a:pt x="59" y="253"/>
                  </a:lnTo>
                  <a:lnTo>
                    <a:pt x="60" y="252"/>
                  </a:lnTo>
                  <a:lnTo>
                    <a:pt x="63" y="250"/>
                  </a:lnTo>
                  <a:lnTo>
                    <a:pt x="70" y="250"/>
                  </a:lnTo>
                  <a:lnTo>
                    <a:pt x="73" y="247"/>
                  </a:lnTo>
                  <a:lnTo>
                    <a:pt x="79" y="245"/>
                  </a:lnTo>
                  <a:lnTo>
                    <a:pt x="86" y="243"/>
                  </a:lnTo>
                  <a:lnTo>
                    <a:pt x="93" y="246"/>
                  </a:lnTo>
                  <a:lnTo>
                    <a:pt x="92" y="248"/>
                  </a:lnTo>
                  <a:lnTo>
                    <a:pt x="92" y="252"/>
                  </a:lnTo>
                  <a:lnTo>
                    <a:pt x="87" y="261"/>
                  </a:lnTo>
                  <a:lnTo>
                    <a:pt x="84" y="261"/>
                  </a:lnTo>
                  <a:lnTo>
                    <a:pt x="86" y="263"/>
                  </a:lnTo>
                  <a:lnTo>
                    <a:pt x="89" y="266"/>
                  </a:lnTo>
                  <a:lnTo>
                    <a:pt x="92" y="268"/>
                  </a:lnTo>
                  <a:lnTo>
                    <a:pt x="93" y="271"/>
                  </a:lnTo>
                  <a:lnTo>
                    <a:pt x="98" y="273"/>
                  </a:lnTo>
                  <a:lnTo>
                    <a:pt x="105" y="271"/>
                  </a:lnTo>
                  <a:lnTo>
                    <a:pt x="110" y="270"/>
                  </a:lnTo>
                  <a:lnTo>
                    <a:pt x="114" y="271"/>
                  </a:lnTo>
                  <a:lnTo>
                    <a:pt x="114" y="276"/>
                  </a:lnTo>
                  <a:lnTo>
                    <a:pt x="117" y="276"/>
                  </a:lnTo>
                  <a:lnTo>
                    <a:pt x="120" y="275"/>
                  </a:lnTo>
                  <a:lnTo>
                    <a:pt x="122" y="275"/>
                  </a:lnTo>
                  <a:lnTo>
                    <a:pt x="124" y="274"/>
                  </a:lnTo>
                  <a:lnTo>
                    <a:pt x="127" y="274"/>
                  </a:lnTo>
                  <a:lnTo>
                    <a:pt x="129" y="275"/>
                  </a:lnTo>
                  <a:lnTo>
                    <a:pt x="130" y="276"/>
                  </a:lnTo>
                  <a:lnTo>
                    <a:pt x="131" y="278"/>
                  </a:lnTo>
                  <a:lnTo>
                    <a:pt x="134" y="277"/>
                  </a:lnTo>
                  <a:lnTo>
                    <a:pt x="136" y="275"/>
                  </a:lnTo>
                  <a:lnTo>
                    <a:pt x="142" y="263"/>
                  </a:lnTo>
                  <a:lnTo>
                    <a:pt x="144" y="262"/>
                  </a:lnTo>
                  <a:lnTo>
                    <a:pt x="145" y="263"/>
                  </a:lnTo>
                  <a:lnTo>
                    <a:pt x="146" y="263"/>
                  </a:lnTo>
                  <a:lnTo>
                    <a:pt x="146" y="269"/>
                  </a:lnTo>
                  <a:lnTo>
                    <a:pt x="148" y="270"/>
                  </a:lnTo>
                  <a:lnTo>
                    <a:pt x="149" y="270"/>
                  </a:lnTo>
                  <a:lnTo>
                    <a:pt x="151" y="268"/>
                  </a:lnTo>
                  <a:lnTo>
                    <a:pt x="152" y="266"/>
                  </a:lnTo>
                  <a:lnTo>
                    <a:pt x="152" y="261"/>
                  </a:lnTo>
                  <a:lnTo>
                    <a:pt x="151" y="259"/>
                  </a:lnTo>
                  <a:lnTo>
                    <a:pt x="153" y="256"/>
                  </a:lnTo>
                  <a:lnTo>
                    <a:pt x="167" y="256"/>
                  </a:lnTo>
                  <a:lnTo>
                    <a:pt x="170" y="255"/>
                  </a:lnTo>
                  <a:lnTo>
                    <a:pt x="170" y="248"/>
                  </a:lnTo>
                  <a:lnTo>
                    <a:pt x="169" y="246"/>
                  </a:lnTo>
                  <a:lnTo>
                    <a:pt x="167" y="245"/>
                  </a:lnTo>
                  <a:lnTo>
                    <a:pt x="166" y="242"/>
                  </a:lnTo>
                  <a:lnTo>
                    <a:pt x="158" y="242"/>
                  </a:lnTo>
                  <a:lnTo>
                    <a:pt x="153" y="240"/>
                  </a:lnTo>
                  <a:lnTo>
                    <a:pt x="151" y="240"/>
                  </a:lnTo>
                  <a:lnTo>
                    <a:pt x="149" y="241"/>
                  </a:lnTo>
                  <a:lnTo>
                    <a:pt x="148" y="241"/>
                  </a:lnTo>
                  <a:lnTo>
                    <a:pt x="146" y="243"/>
                  </a:lnTo>
                  <a:lnTo>
                    <a:pt x="144" y="246"/>
                  </a:lnTo>
                  <a:lnTo>
                    <a:pt x="141" y="246"/>
                  </a:lnTo>
                  <a:lnTo>
                    <a:pt x="141" y="242"/>
                  </a:lnTo>
                  <a:lnTo>
                    <a:pt x="138" y="240"/>
                  </a:lnTo>
                  <a:lnTo>
                    <a:pt x="137" y="240"/>
                  </a:lnTo>
                  <a:lnTo>
                    <a:pt x="136" y="239"/>
                  </a:lnTo>
                  <a:lnTo>
                    <a:pt x="136" y="232"/>
                  </a:lnTo>
                  <a:lnTo>
                    <a:pt x="137" y="229"/>
                  </a:lnTo>
                  <a:lnTo>
                    <a:pt x="138" y="228"/>
                  </a:lnTo>
                  <a:lnTo>
                    <a:pt x="139" y="226"/>
                  </a:lnTo>
                  <a:lnTo>
                    <a:pt x="139" y="225"/>
                  </a:lnTo>
                  <a:lnTo>
                    <a:pt x="138" y="222"/>
                  </a:lnTo>
                  <a:lnTo>
                    <a:pt x="134" y="220"/>
                  </a:lnTo>
                  <a:lnTo>
                    <a:pt x="131" y="220"/>
                  </a:lnTo>
                  <a:lnTo>
                    <a:pt x="129" y="219"/>
                  </a:lnTo>
                  <a:lnTo>
                    <a:pt x="128" y="219"/>
                  </a:lnTo>
                  <a:lnTo>
                    <a:pt x="125" y="217"/>
                  </a:lnTo>
                  <a:lnTo>
                    <a:pt x="125" y="212"/>
                  </a:lnTo>
                  <a:lnTo>
                    <a:pt x="121" y="217"/>
                  </a:lnTo>
                  <a:lnTo>
                    <a:pt x="114" y="218"/>
                  </a:lnTo>
                  <a:lnTo>
                    <a:pt x="106" y="218"/>
                  </a:lnTo>
                  <a:lnTo>
                    <a:pt x="99" y="215"/>
                  </a:lnTo>
                  <a:lnTo>
                    <a:pt x="95" y="199"/>
                  </a:lnTo>
                  <a:lnTo>
                    <a:pt x="89" y="186"/>
                  </a:lnTo>
                  <a:lnTo>
                    <a:pt x="80" y="176"/>
                  </a:lnTo>
                  <a:lnTo>
                    <a:pt x="71" y="166"/>
                  </a:lnTo>
                  <a:lnTo>
                    <a:pt x="60" y="158"/>
                  </a:lnTo>
                  <a:lnTo>
                    <a:pt x="50" y="149"/>
                  </a:lnTo>
                  <a:lnTo>
                    <a:pt x="54" y="136"/>
                  </a:lnTo>
                  <a:lnTo>
                    <a:pt x="58" y="123"/>
                  </a:lnTo>
                  <a:lnTo>
                    <a:pt x="74" y="124"/>
                  </a:lnTo>
                  <a:lnTo>
                    <a:pt x="87" y="122"/>
                  </a:lnTo>
                  <a:lnTo>
                    <a:pt x="98" y="119"/>
                  </a:lnTo>
                  <a:lnTo>
                    <a:pt x="105" y="113"/>
                  </a:lnTo>
                  <a:lnTo>
                    <a:pt x="111" y="103"/>
                  </a:lnTo>
                  <a:lnTo>
                    <a:pt x="116" y="99"/>
                  </a:lnTo>
                  <a:lnTo>
                    <a:pt x="116" y="94"/>
                  </a:lnTo>
                  <a:lnTo>
                    <a:pt x="117" y="91"/>
                  </a:lnTo>
                  <a:lnTo>
                    <a:pt x="117" y="86"/>
                  </a:lnTo>
                  <a:lnTo>
                    <a:pt x="118" y="82"/>
                  </a:lnTo>
                  <a:lnTo>
                    <a:pt x="124" y="73"/>
                  </a:lnTo>
                  <a:lnTo>
                    <a:pt x="130" y="66"/>
                  </a:lnTo>
                  <a:lnTo>
                    <a:pt x="134" y="58"/>
                  </a:lnTo>
                  <a:lnTo>
                    <a:pt x="145" y="57"/>
                  </a:lnTo>
                  <a:lnTo>
                    <a:pt x="155" y="53"/>
                  </a:lnTo>
                  <a:lnTo>
                    <a:pt x="162" y="47"/>
                  </a:lnTo>
                  <a:lnTo>
                    <a:pt x="169" y="40"/>
                  </a:lnTo>
                  <a:lnTo>
                    <a:pt x="171" y="43"/>
                  </a:lnTo>
                  <a:lnTo>
                    <a:pt x="171" y="47"/>
                  </a:lnTo>
                  <a:lnTo>
                    <a:pt x="170" y="50"/>
                  </a:lnTo>
                  <a:lnTo>
                    <a:pt x="170" y="51"/>
                  </a:lnTo>
                  <a:lnTo>
                    <a:pt x="169" y="52"/>
                  </a:lnTo>
                  <a:lnTo>
                    <a:pt x="171" y="52"/>
                  </a:lnTo>
                  <a:lnTo>
                    <a:pt x="172" y="53"/>
                  </a:lnTo>
                  <a:lnTo>
                    <a:pt x="173" y="53"/>
                  </a:lnTo>
                  <a:lnTo>
                    <a:pt x="174" y="54"/>
                  </a:lnTo>
                  <a:lnTo>
                    <a:pt x="177" y="50"/>
                  </a:lnTo>
                  <a:lnTo>
                    <a:pt x="181" y="43"/>
                  </a:lnTo>
                  <a:lnTo>
                    <a:pt x="185" y="40"/>
                  </a:lnTo>
                  <a:lnTo>
                    <a:pt x="184" y="39"/>
                  </a:lnTo>
                  <a:lnTo>
                    <a:pt x="177" y="39"/>
                  </a:lnTo>
                  <a:lnTo>
                    <a:pt x="174" y="37"/>
                  </a:lnTo>
                  <a:lnTo>
                    <a:pt x="174" y="35"/>
                  </a:lnTo>
                  <a:lnTo>
                    <a:pt x="176" y="32"/>
                  </a:lnTo>
                  <a:lnTo>
                    <a:pt x="181" y="26"/>
                  </a:lnTo>
                  <a:lnTo>
                    <a:pt x="183" y="26"/>
                  </a:lnTo>
                  <a:lnTo>
                    <a:pt x="183" y="29"/>
                  </a:lnTo>
                  <a:lnTo>
                    <a:pt x="184" y="31"/>
                  </a:lnTo>
                  <a:lnTo>
                    <a:pt x="184" y="32"/>
                  </a:lnTo>
                  <a:lnTo>
                    <a:pt x="192" y="30"/>
                  </a:lnTo>
                  <a:lnTo>
                    <a:pt x="199" y="29"/>
                  </a:lnTo>
                  <a:lnTo>
                    <a:pt x="207" y="26"/>
                  </a:lnTo>
                  <a:lnTo>
                    <a:pt x="216" y="19"/>
                  </a:lnTo>
                  <a:lnTo>
                    <a:pt x="223" y="10"/>
                  </a:lnTo>
                  <a:lnTo>
                    <a:pt x="22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9" name="Freeform 75"/>
            <p:cNvSpPr>
              <a:spLocks noEditPoints="1"/>
            </p:cNvSpPr>
            <p:nvPr/>
          </p:nvSpPr>
          <p:spPr bwMode="auto">
            <a:xfrm>
              <a:off x="5159375" y="5314951"/>
              <a:ext cx="266700" cy="131763"/>
            </a:xfrm>
            <a:custGeom>
              <a:avLst/>
              <a:gdLst/>
              <a:ahLst/>
              <a:cxnLst>
                <a:cxn ang="0">
                  <a:pos x="44" y="39"/>
                </a:cxn>
                <a:cxn ang="0">
                  <a:pos x="62" y="52"/>
                </a:cxn>
                <a:cxn ang="0">
                  <a:pos x="69" y="61"/>
                </a:cxn>
                <a:cxn ang="0">
                  <a:pos x="71" y="55"/>
                </a:cxn>
                <a:cxn ang="0">
                  <a:pos x="78" y="48"/>
                </a:cxn>
                <a:cxn ang="0">
                  <a:pos x="77" y="55"/>
                </a:cxn>
                <a:cxn ang="0">
                  <a:pos x="80" y="59"/>
                </a:cxn>
                <a:cxn ang="0">
                  <a:pos x="92" y="56"/>
                </a:cxn>
                <a:cxn ang="0">
                  <a:pos x="102" y="64"/>
                </a:cxn>
                <a:cxn ang="0">
                  <a:pos x="108" y="68"/>
                </a:cxn>
                <a:cxn ang="0">
                  <a:pos x="112" y="71"/>
                </a:cxn>
                <a:cxn ang="0">
                  <a:pos x="105" y="73"/>
                </a:cxn>
                <a:cxn ang="0">
                  <a:pos x="100" y="74"/>
                </a:cxn>
                <a:cxn ang="0">
                  <a:pos x="94" y="81"/>
                </a:cxn>
                <a:cxn ang="0">
                  <a:pos x="73" y="76"/>
                </a:cxn>
                <a:cxn ang="0">
                  <a:pos x="74" y="70"/>
                </a:cxn>
                <a:cxn ang="0">
                  <a:pos x="67" y="71"/>
                </a:cxn>
                <a:cxn ang="0">
                  <a:pos x="58" y="64"/>
                </a:cxn>
                <a:cxn ang="0">
                  <a:pos x="44" y="57"/>
                </a:cxn>
                <a:cxn ang="0">
                  <a:pos x="22" y="53"/>
                </a:cxn>
                <a:cxn ang="0">
                  <a:pos x="2" y="45"/>
                </a:cxn>
                <a:cxn ang="0">
                  <a:pos x="0" y="40"/>
                </a:cxn>
                <a:cxn ang="0">
                  <a:pos x="5" y="36"/>
                </a:cxn>
                <a:cxn ang="0">
                  <a:pos x="3" y="32"/>
                </a:cxn>
                <a:cxn ang="0">
                  <a:pos x="6" y="35"/>
                </a:cxn>
                <a:cxn ang="0">
                  <a:pos x="8" y="40"/>
                </a:cxn>
                <a:cxn ang="0">
                  <a:pos x="10" y="32"/>
                </a:cxn>
                <a:cxn ang="0">
                  <a:pos x="8" y="29"/>
                </a:cxn>
                <a:cxn ang="0">
                  <a:pos x="13" y="29"/>
                </a:cxn>
                <a:cxn ang="0">
                  <a:pos x="17" y="25"/>
                </a:cxn>
                <a:cxn ang="0">
                  <a:pos x="17" y="25"/>
                </a:cxn>
                <a:cxn ang="0">
                  <a:pos x="118" y="13"/>
                </a:cxn>
                <a:cxn ang="0">
                  <a:pos x="127" y="19"/>
                </a:cxn>
                <a:cxn ang="0">
                  <a:pos x="138" y="22"/>
                </a:cxn>
                <a:cxn ang="0">
                  <a:pos x="152" y="34"/>
                </a:cxn>
                <a:cxn ang="0">
                  <a:pos x="168" y="40"/>
                </a:cxn>
                <a:cxn ang="0">
                  <a:pos x="162" y="57"/>
                </a:cxn>
                <a:cxn ang="0">
                  <a:pos x="154" y="57"/>
                </a:cxn>
                <a:cxn ang="0">
                  <a:pos x="145" y="54"/>
                </a:cxn>
                <a:cxn ang="0">
                  <a:pos x="137" y="48"/>
                </a:cxn>
                <a:cxn ang="0">
                  <a:pos x="137" y="42"/>
                </a:cxn>
                <a:cxn ang="0">
                  <a:pos x="130" y="40"/>
                </a:cxn>
                <a:cxn ang="0">
                  <a:pos x="116" y="21"/>
                </a:cxn>
                <a:cxn ang="0">
                  <a:pos x="108" y="0"/>
                </a:cxn>
                <a:cxn ang="0">
                  <a:pos x="116" y="10"/>
                </a:cxn>
                <a:cxn ang="0">
                  <a:pos x="114" y="12"/>
                </a:cxn>
                <a:cxn ang="0">
                  <a:pos x="112" y="12"/>
                </a:cxn>
                <a:cxn ang="0">
                  <a:pos x="108" y="20"/>
                </a:cxn>
                <a:cxn ang="0">
                  <a:pos x="140" y="68"/>
                </a:cxn>
                <a:cxn ang="0">
                  <a:pos x="129" y="63"/>
                </a:cxn>
                <a:cxn ang="0">
                  <a:pos x="116" y="68"/>
                </a:cxn>
                <a:cxn ang="0">
                  <a:pos x="112" y="56"/>
                </a:cxn>
                <a:cxn ang="0">
                  <a:pos x="112" y="46"/>
                </a:cxn>
                <a:cxn ang="0">
                  <a:pos x="106" y="43"/>
                </a:cxn>
                <a:cxn ang="0">
                  <a:pos x="100" y="43"/>
                </a:cxn>
                <a:cxn ang="0">
                  <a:pos x="101" y="47"/>
                </a:cxn>
                <a:cxn ang="0">
                  <a:pos x="104" y="53"/>
                </a:cxn>
                <a:cxn ang="0">
                  <a:pos x="90" y="48"/>
                </a:cxn>
                <a:cxn ang="0">
                  <a:pos x="79" y="46"/>
                </a:cxn>
                <a:cxn ang="0">
                  <a:pos x="88" y="35"/>
                </a:cxn>
                <a:cxn ang="0">
                  <a:pos x="87" y="18"/>
                </a:cxn>
                <a:cxn ang="0">
                  <a:pos x="93" y="5"/>
                </a:cxn>
              </a:cxnLst>
              <a:rect l="0" t="0" r="r" b="b"/>
              <a:pathLst>
                <a:path w="168" h="83">
                  <a:moveTo>
                    <a:pt x="17" y="25"/>
                  </a:moveTo>
                  <a:lnTo>
                    <a:pt x="19" y="25"/>
                  </a:lnTo>
                  <a:lnTo>
                    <a:pt x="44" y="39"/>
                  </a:lnTo>
                  <a:lnTo>
                    <a:pt x="58" y="43"/>
                  </a:lnTo>
                  <a:lnTo>
                    <a:pt x="60" y="48"/>
                  </a:lnTo>
                  <a:lnTo>
                    <a:pt x="62" y="52"/>
                  </a:lnTo>
                  <a:lnTo>
                    <a:pt x="65" y="54"/>
                  </a:lnTo>
                  <a:lnTo>
                    <a:pt x="66" y="57"/>
                  </a:lnTo>
                  <a:lnTo>
                    <a:pt x="69" y="61"/>
                  </a:lnTo>
                  <a:lnTo>
                    <a:pt x="70" y="61"/>
                  </a:lnTo>
                  <a:lnTo>
                    <a:pt x="71" y="60"/>
                  </a:lnTo>
                  <a:lnTo>
                    <a:pt x="71" y="55"/>
                  </a:lnTo>
                  <a:lnTo>
                    <a:pt x="73" y="53"/>
                  </a:lnTo>
                  <a:lnTo>
                    <a:pt x="76" y="53"/>
                  </a:lnTo>
                  <a:lnTo>
                    <a:pt x="78" y="48"/>
                  </a:lnTo>
                  <a:lnTo>
                    <a:pt x="80" y="47"/>
                  </a:lnTo>
                  <a:lnTo>
                    <a:pt x="76" y="54"/>
                  </a:lnTo>
                  <a:lnTo>
                    <a:pt x="77" y="55"/>
                  </a:lnTo>
                  <a:lnTo>
                    <a:pt x="77" y="56"/>
                  </a:lnTo>
                  <a:lnTo>
                    <a:pt x="79" y="57"/>
                  </a:lnTo>
                  <a:lnTo>
                    <a:pt x="80" y="59"/>
                  </a:lnTo>
                  <a:lnTo>
                    <a:pt x="83" y="57"/>
                  </a:lnTo>
                  <a:lnTo>
                    <a:pt x="86" y="56"/>
                  </a:lnTo>
                  <a:lnTo>
                    <a:pt x="92" y="56"/>
                  </a:lnTo>
                  <a:lnTo>
                    <a:pt x="93" y="60"/>
                  </a:lnTo>
                  <a:lnTo>
                    <a:pt x="98" y="64"/>
                  </a:lnTo>
                  <a:lnTo>
                    <a:pt x="102" y="64"/>
                  </a:lnTo>
                  <a:lnTo>
                    <a:pt x="107" y="63"/>
                  </a:lnTo>
                  <a:lnTo>
                    <a:pt x="107" y="66"/>
                  </a:lnTo>
                  <a:lnTo>
                    <a:pt x="108" y="68"/>
                  </a:lnTo>
                  <a:lnTo>
                    <a:pt x="111" y="69"/>
                  </a:lnTo>
                  <a:lnTo>
                    <a:pt x="111" y="70"/>
                  </a:lnTo>
                  <a:lnTo>
                    <a:pt x="112" y="71"/>
                  </a:lnTo>
                  <a:lnTo>
                    <a:pt x="112" y="74"/>
                  </a:lnTo>
                  <a:lnTo>
                    <a:pt x="108" y="74"/>
                  </a:lnTo>
                  <a:lnTo>
                    <a:pt x="105" y="73"/>
                  </a:lnTo>
                  <a:lnTo>
                    <a:pt x="102" y="73"/>
                  </a:lnTo>
                  <a:lnTo>
                    <a:pt x="101" y="74"/>
                  </a:lnTo>
                  <a:lnTo>
                    <a:pt x="100" y="74"/>
                  </a:lnTo>
                  <a:lnTo>
                    <a:pt x="100" y="78"/>
                  </a:lnTo>
                  <a:lnTo>
                    <a:pt x="101" y="83"/>
                  </a:lnTo>
                  <a:lnTo>
                    <a:pt x="94" y="81"/>
                  </a:lnTo>
                  <a:lnTo>
                    <a:pt x="87" y="80"/>
                  </a:lnTo>
                  <a:lnTo>
                    <a:pt x="79" y="78"/>
                  </a:lnTo>
                  <a:lnTo>
                    <a:pt x="73" y="76"/>
                  </a:lnTo>
                  <a:lnTo>
                    <a:pt x="73" y="75"/>
                  </a:lnTo>
                  <a:lnTo>
                    <a:pt x="74" y="74"/>
                  </a:lnTo>
                  <a:lnTo>
                    <a:pt x="74" y="70"/>
                  </a:lnTo>
                  <a:lnTo>
                    <a:pt x="73" y="70"/>
                  </a:lnTo>
                  <a:lnTo>
                    <a:pt x="69" y="73"/>
                  </a:lnTo>
                  <a:lnTo>
                    <a:pt x="67" y="71"/>
                  </a:lnTo>
                  <a:lnTo>
                    <a:pt x="65" y="70"/>
                  </a:lnTo>
                  <a:lnTo>
                    <a:pt x="60" y="70"/>
                  </a:lnTo>
                  <a:lnTo>
                    <a:pt x="58" y="64"/>
                  </a:lnTo>
                  <a:lnTo>
                    <a:pt x="55" y="61"/>
                  </a:lnTo>
                  <a:lnTo>
                    <a:pt x="49" y="60"/>
                  </a:lnTo>
                  <a:lnTo>
                    <a:pt x="44" y="57"/>
                  </a:lnTo>
                  <a:lnTo>
                    <a:pt x="41" y="53"/>
                  </a:lnTo>
                  <a:lnTo>
                    <a:pt x="31" y="54"/>
                  </a:lnTo>
                  <a:lnTo>
                    <a:pt x="22" y="53"/>
                  </a:lnTo>
                  <a:lnTo>
                    <a:pt x="13" y="49"/>
                  </a:lnTo>
                  <a:lnTo>
                    <a:pt x="2" y="48"/>
                  </a:lnTo>
                  <a:lnTo>
                    <a:pt x="2" y="45"/>
                  </a:lnTo>
                  <a:lnTo>
                    <a:pt x="1" y="43"/>
                  </a:lnTo>
                  <a:lnTo>
                    <a:pt x="0" y="41"/>
                  </a:lnTo>
                  <a:lnTo>
                    <a:pt x="0" y="40"/>
                  </a:lnTo>
                  <a:lnTo>
                    <a:pt x="1" y="38"/>
                  </a:lnTo>
                  <a:lnTo>
                    <a:pt x="6" y="38"/>
                  </a:lnTo>
                  <a:lnTo>
                    <a:pt x="5" y="36"/>
                  </a:lnTo>
                  <a:lnTo>
                    <a:pt x="5" y="35"/>
                  </a:lnTo>
                  <a:lnTo>
                    <a:pt x="3" y="34"/>
                  </a:lnTo>
                  <a:lnTo>
                    <a:pt x="3" y="32"/>
                  </a:lnTo>
                  <a:lnTo>
                    <a:pt x="5" y="31"/>
                  </a:lnTo>
                  <a:lnTo>
                    <a:pt x="6" y="31"/>
                  </a:lnTo>
                  <a:lnTo>
                    <a:pt x="6" y="35"/>
                  </a:lnTo>
                  <a:lnTo>
                    <a:pt x="7" y="35"/>
                  </a:lnTo>
                  <a:lnTo>
                    <a:pt x="8" y="36"/>
                  </a:lnTo>
                  <a:lnTo>
                    <a:pt x="8" y="40"/>
                  </a:lnTo>
                  <a:lnTo>
                    <a:pt x="9" y="40"/>
                  </a:lnTo>
                  <a:lnTo>
                    <a:pt x="10" y="39"/>
                  </a:lnTo>
                  <a:lnTo>
                    <a:pt x="10" y="32"/>
                  </a:lnTo>
                  <a:lnTo>
                    <a:pt x="9" y="31"/>
                  </a:lnTo>
                  <a:lnTo>
                    <a:pt x="8" y="31"/>
                  </a:lnTo>
                  <a:lnTo>
                    <a:pt x="8" y="29"/>
                  </a:lnTo>
                  <a:lnTo>
                    <a:pt x="9" y="29"/>
                  </a:lnTo>
                  <a:lnTo>
                    <a:pt x="12" y="28"/>
                  </a:lnTo>
                  <a:lnTo>
                    <a:pt x="13" y="29"/>
                  </a:lnTo>
                  <a:lnTo>
                    <a:pt x="16" y="29"/>
                  </a:lnTo>
                  <a:lnTo>
                    <a:pt x="17" y="28"/>
                  </a:lnTo>
                  <a:lnTo>
                    <a:pt x="17" y="25"/>
                  </a:lnTo>
                  <a:close/>
                  <a:moveTo>
                    <a:pt x="12" y="22"/>
                  </a:moveTo>
                  <a:lnTo>
                    <a:pt x="15" y="22"/>
                  </a:lnTo>
                  <a:lnTo>
                    <a:pt x="17" y="25"/>
                  </a:lnTo>
                  <a:lnTo>
                    <a:pt x="12" y="22"/>
                  </a:lnTo>
                  <a:close/>
                  <a:moveTo>
                    <a:pt x="114" y="13"/>
                  </a:moveTo>
                  <a:lnTo>
                    <a:pt x="118" y="13"/>
                  </a:lnTo>
                  <a:lnTo>
                    <a:pt x="120" y="15"/>
                  </a:lnTo>
                  <a:lnTo>
                    <a:pt x="123" y="17"/>
                  </a:lnTo>
                  <a:lnTo>
                    <a:pt x="127" y="19"/>
                  </a:lnTo>
                  <a:lnTo>
                    <a:pt x="132" y="20"/>
                  </a:lnTo>
                  <a:lnTo>
                    <a:pt x="135" y="20"/>
                  </a:lnTo>
                  <a:lnTo>
                    <a:pt x="138" y="22"/>
                  </a:lnTo>
                  <a:lnTo>
                    <a:pt x="147" y="31"/>
                  </a:lnTo>
                  <a:lnTo>
                    <a:pt x="150" y="33"/>
                  </a:lnTo>
                  <a:lnTo>
                    <a:pt x="152" y="34"/>
                  </a:lnTo>
                  <a:lnTo>
                    <a:pt x="162" y="34"/>
                  </a:lnTo>
                  <a:lnTo>
                    <a:pt x="166" y="36"/>
                  </a:lnTo>
                  <a:lnTo>
                    <a:pt x="168" y="40"/>
                  </a:lnTo>
                  <a:lnTo>
                    <a:pt x="163" y="45"/>
                  </a:lnTo>
                  <a:lnTo>
                    <a:pt x="163" y="55"/>
                  </a:lnTo>
                  <a:lnTo>
                    <a:pt x="162" y="57"/>
                  </a:lnTo>
                  <a:lnTo>
                    <a:pt x="161" y="59"/>
                  </a:lnTo>
                  <a:lnTo>
                    <a:pt x="156" y="59"/>
                  </a:lnTo>
                  <a:lnTo>
                    <a:pt x="154" y="57"/>
                  </a:lnTo>
                  <a:lnTo>
                    <a:pt x="152" y="56"/>
                  </a:lnTo>
                  <a:lnTo>
                    <a:pt x="147" y="56"/>
                  </a:lnTo>
                  <a:lnTo>
                    <a:pt x="145" y="54"/>
                  </a:lnTo>
                  <a:lnTo>
                    <a:pt x="143" y="53"/>
                  </a:lnTo>
                  <a:lnTo>
                    <a:pt x="142" y="50"/>
                  </a:lnTo>
                  <a:lnTo>
                    <a:pt x="137" y="48"/>
                  </a:lnTo>
                  <a:lnTo>
                    <a:pt x="136" y="46"/>
                  </a:lnTo>
                  <a:lnTo>
                    <a:pt x="136" y="45"/>
                  </a:lnTo>
                  <a:lnTo>
                    <a:pt x="137" y="42"/>
                  </a:lnTo>
                  <a:lnTo>
                    <a:pt x="134" y="42"/>
                  </a:lnTo>
                  <a:lnTo>
                    <a:pt x="133" y="41"/>
                  </a:lnTo>
                  <a:lnTo>
                    <a:pt x="130" y="40"/>
                  </a:lnTo>
                  <a:lnTo>
                    <a:pt x="129" y="40"/>
                  </a:lnTo>
                  <a:lnTo>
                    <a:pt x="126" y="33"/>
                  </a:lnTo>
                  <a:lnTo>
                    <a:pt x="116" y="21"/>
                  </a:lnTo>
                  <a:lnTo>
                    <a:pt x="114" y="13"/>
                  </a:lnTo>
                  <a:close/>
                  <a:moveTo>
                    <a:pt x="100" y="0"/>
                  </a:moveTo>
                  <a:lnTo>
                    <a:pt x="108" y="0"/>
                  </a:lnTo>
                  <a:lnTo>
                    <a:pt x="111" y="1"/>
                  </a:lnTo>
                  <a:lnTo>
                    <a:pt x="115" y="6"/>
                  </a:lnTo>
                  <a:lnTo>
                    <a:pt x="116" y="10"/>
                  </a:lnTo>
                  <a:lnTo>
                    <a:pt x="115" y="12"/>
                  </a:lnTo>
                  <a:lnTo>
                    <a:pt x="115" y="13"/>
                  </a:lnTo>
                  <a:lnTo>
                    <a:pt x="114" y="12"/>
                  </a:lnTo>
                  <a:lnTo>
                    <a:pt x="114" y="13"/>
                  </a:lnTo>
                  <a:lnTo>
                    <a:pt x="112" y="13"/>
                  </a:lnTo>
                  <a:lnTo>
                    <a:pt x="112" y="12"/>
                  </a:lnTo>
                  <a:lnTo>
                    <a:pt x="109" y="12"/>
                  </a:lnTo>
                  <a:lnTo>
                    <a:pt x="109" y="19"/>
                  </a:lnTo>
                  <a:lnTo>
                    <a:pt x="108" y="20"/>
                  </a:lnTo>
                  <a:lnTo>
                    <a:pt x="107" y="20"/>
                  </a:lnTo>
                  <a:lnTo>
                    <a:pt x="123" y="43"/>
                  </a:lnTo>
                  <a:lnTo>
                    <a:pt x="140" y="68"/>
                  </a:lnTo>
                  <a:lnTo>
                    <a:pt x="137" y="70"/>
                  </a:lnTo>
                  <a:lnTo>
                    <a:pt x="135" y="69"/>
                  </a:lnTo>
                  <a:lnTo>
                    <a:pt x="129" y="63"/>
                  </a:lnTo>
                  <a:lnTo>
                    <a:pt x="125" y="63"/>
                  </a:lnTo>
                  <a:lnTo>
                    <a:pt x="120" y="68"/>
                  </a:lnTo>
                  <a:lnTo>
                    <a:pt x="116" y="68"/>
                  </a:lnTo>
                  <a:lnTo>
                    <a:pt x="118" y="64"/>
                  </a:lnTo>
                  <a:lnTo>
                    <a:pt x="116" y="60"/>
                  </a:lnTo>
                  <a:lnTo>
                    <a:pt x="112" y="56"/>
                  </a:lnTo>
                  <a:lnTo>
                    <a:pt x="109" y="53"/>
                  </a:lnTo>
                  <a:lnTo>
                    <a:pt x="108" y="49"/>
                  </a:lnTo>
                  <a:lnTo>
                    <a:pt x="112" y="46"/>
                  </a:lnTo>
                  <a:lnTo>
                    <a:pt x="111" y="45"/>
                  </a:lnTo>
                  <a:lnTo>
                    <a:pt x="108" y="43"/>
                  </a:lnTo>
                  <a:lnTo>
                    <a:pt x="106" y="43"/>
                  </a:lnTo>
                  <a:lnTo>
                    <a:pt x="104" y="42"/>
                  </a:lnTo>
                  <a:lnTo>
                    <a:pt x="101" y="42"/>
                  </a:lnTo>
                  <a:lnTo>
                    <a:pt x="100" y="43"/>
                  </a:lnTo>
                  <a:lnTo>
                    <a:pt x="99" y="43"/>
                  </a:lnTo>
                  <a:lnTo>
                    <a:pt x="100" y="45"/>
                  </a:lnTo>
                  <a:lnTo>
                    <a:pt x="101" y="47"/>
                  </a:lnTo>
                  <a:lnTo>
                    <a:pt x="102" y="48"/>
                  </a:lnTo>
                  <a:lnTo>
                    <a:pt x="104" y="50"/>
                  </a:lnTo>
                  <a:lnTo>
                    <a:pt x="104" y="53"/>
                  </a:lnTo>
                  <a:lnTo>
                    <a:pt x="98" y="52"/>
                  </a:lnTo>
                  <a:lnTo>
                    <a:pt x="93" y="50"/>
                  </a:lnTo>
                  <a:lnTo>
                    <a:pt x="90" y="48"/>
                  </a:lnTo>
                  <a:lnTo>
                    <a:pt x="86" y="47"/>
                  </a:lnTo>
                  <a:lnTo>
                    <a:pt x="81" y="48"/>
                  </a:lnTo>
                  <a:lnTo>
                    <a:pt x="79" y="46"/>
                  </a:lnTo>
                  <a:lnTo>
                    <a:pt x="80" y="45"/>
                  </a:lnTo>
                  <a:lnTo>
                    <a:pt x="81" y="42"/>
                  </a:lnTo>
                  <a:lnTo>
                    <a:pt x="88" y="35"/>
                  </a:lnTo>
                  <a:lnTo>
                    <a:pt x="88" y="31"/>
                  </a:lnTo>
                  <a:lnTo>
                    <a:pt x="87" y="25"/>
                  </a:lnTo>
                  <a:lnTo>
                    <a:pt x="87" y="18"/>
                  </a:lnTo>
                  <a:lnTo>
                    <a:pt x="88" y="12"/>
                  </a:lnTo>
                  <a:lnTo>
                    <a:pt x="91" y="7"/>
                  </a:lnTo>
                  <a:lnTo>
                    <a:pt x="93" y="5"/>
                  </a:lnTo>
                  <a:lnTo>
                    <a:pt x="97" y="4"/>
                  </a:lnTo>
                  <a:lnTo>
                    <a:pt x="10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0" name="Freeform 76"/>
            <p:cNvSpPr>
              <a:spLocks/>
            </p:cNvSpPr>
            <p:nvPr/>
          </p:nvSpPr>
          <p:spPr bwMode="auto">
            <a:xfrm>
              <a:off x="5422900" y="5381626"/>
              <a:ext cx="266700" cy="222250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26" y="14"/>
                </a:cxn>
                <a:cxn ang="0">
                  <a:pos x="50" y="36"/>
                </a:cxn>
                <a:cxn ang="0">
                  <a:pos x="60" y="41"/>
                </a:cxn>
                <a:cxn ang="0">
                  <a:pos x="66" y="54"/>
                </a:cxn>
                <a:cxn ang="0">
                  <a:pos x="80" y="61"/>
                </a:cxn>
                <a:cxn ang="0">
                  <a:pos x="90" y="69"/>
                </a:cxn>
                <a:cxn ang="0">
                  <a:pos x="108" y="71"/>
                </a:cxn>
                <a:cxn ang="0">
                  <a:pos x="139" y="77"/>
                </a:cxn>
                <a:cxn ang="0">
                  <a:pos x="146" y="75"/>
                </a:cxn>
                <a:cxn ang="0">
                  <a:pos x="167" y="110"/>
                </a:cxn>
                <a:cxn ang="0">
                  <a:pos x="161" y="140"/>
                </a:cxn>
                <a:cxn ang="0">
                  <a:pos x="159" y="134"/>
                </a:cxn>
                <a:cxn ang="0">
                  <a:pos x="158" y="125"/>
                </a:cxn>
                <a:cxn ang="0">
                  <a:pos x="154" y="116"/>
                </a:cxn>
                <a:cxn ang="0">
                  <a:pos x="144" y="129"/>
                </a:cxn>
                <a:cxn ang="0">
                  <a:pos x="148" y="122"/>
                </a:cxn>
                <a:cxn ang="0">
                  <a:pos x="138" y="103"/>
                </a:cxn>
                <a:cxn ang="0">
                  <a:pos x="129" y="95"/>
                </a:cxn>
                <a:cxn ang="0">
                  <a:pos x="122" y="85"/>
                </a:cxn>
                <a:cxn ang="0">
                  <a:pos x="118" y="95"/>
                </a:cxn>
                <a:cxn ang="0">
                  <a:pos x="111" y="97"/>
                </a:cxn>
                <a:cxn ang="0">
                  <a:pos x="106" y="103"/>
                </a:cxn>
                <a:cxn ang="0">
                  <a:pos x="108" y="110"/>
                </a:cxn>
                <a:cxn ang="0">
                  <a:pos x="101" y="115"/>
                </a:cxn>
                <a:cxn ang="0">
                  <a:pos x="103" y="106"/>
                </a:cxn>
                <a:cxn ang="0">
                  <a:pos x="101" y="98"/>
                </a:cxn>
                <a:cxn ang="0">
                  <a:pos x="108" y="88"/>
                </a:cxn>
                <a:cxn ang="0">
                  <a:pos x="103" y="87"/>
                </a:cxn>
                <a:cxn ang="0">
                  <a:pos x="98" y="87"/>
                </a:cxn>
                <a:cxn ang="0">
                  <a:pos x="87" y="80"/>
                </a:cxn>
                <a:cxn ang="0">
                  <a:pos x="78" y="75"/>
                </a:cxn>
                <a:cxn ang="0">
                  <a:pos x="73" y="73"/>
                </a:cxn>
                <a:cxn ang="0">
                  <a:pos x="69" y="69"/>
                </a:cxn>
                <a:cxn ang="0">
                  <a:pos x="57" y="56"/>
                </a:cxn>
                <a:cxn ang="0">
                  <a:pos x="53" y="62"/>
                </a:cxn>
                <a:cxn ang="0">
                  <a:pos x="40" y="61"/>
                </a:cxn>
                <a:cxn ang="0">
                  <a:pos x="40" y="56"/>
                </a:cxn>
                <a:cxn ang="0">
                  <a:pos x="45" y="50"/>
                </a:cxn>
                <a:cxn ang="0">
                  <a:pos x="39" y="50"/>
                </a:cxn>
                <a:cxn ang="0">
                  <a:pos x="38" y="45"/>
                </a:cxn>
                <a:cxn ang="0">
                  <a:pos x="39" y="39"/>
                </a:cxn>
                <a:cxn ang="0">
                  <a:pos x="31" y="34"/>
                </a:cxn>
                <a:cxn ang="0">
                  <a:pos x="23" y="29"/>
                </a:cxn>
                <a:cxn ang="0">
                  <a:pos x="30" y="26"/>
                </a:cxn>
                <a:cxn ang="0">
                  <a:pos x="20" y="27"/>
                </a:cxn>
                <a:cxn ang="0">
                  <a:pos x="14" y="17"/>
                </a:cxn>
                <a:cxn ang="0">
                  <a:pos x="10" y="20"/>
                </a:cxn>
                <a:cxn ang="0">
                  <a:pos x="0" y="13"/>
                </a:cxn>
              </a:cxnLst>
              <a:rect l="0" t="0" r="r" b="b"/>
              <a:pathLst>
                <a:path w="168" h="140">
                  <a:moveTo>
                    <a:pt x="4" y="0"/>
                  </a:moveTo>
                  <a:lnTo>
                    <a:pt x="11" y="0"/>
                  </a:lnTo>
                  <a:lnTo>
                    <a:pt x="12" y="1"/>
                  </a:lnTo>
                  <a:lnTo>
                    <a:pt x="12" y="4"/>
                  </a:lnTo>
                  <a:lnTo>
                    <a:pt x="13" y="5"/>
                  </a:lnTo>
                  <a:lnTo>
                    <a:pt x="13" y="7"/>
                  </a:lnTo>
                  <a:lnTo>
                    <a:pt x="14" y="8"/>
                  </a:lnTo>
                  <a:lnTo>
                    <a:pt x="26" y="14"/>
                  </a:lnTo>
                  <a:lnTo>
                    <a:pt x="38" y="24"/>
                  </a:lnTo>
                  <a:lnTo>
                    <a:pt x="49" y="34"/>
                  </a:lnTo>
                  <a:lnTo>
                    <a:pt x="50" y="35"/>
                  </a:lnTo>
                  <a:lnTo>
                    <a:pt x="50" y="36"/>
                  </a:lnTo>
                  <a:lnTo>
                    <a:pt x="52" y="36"/>
                  </a:lnTo>
                  <a:lnTo>
                    <a:pt x="54" y="38"/>
                  </a:lnTo>
                  <a:lnTo>
                    <a:pt x="56" y="40"/>
                  </a:lnTo>
                  <a:lnTo>
                    <a:pt x="60" y="41"/>
                  </a:lnTo>
                  <a:lnTo>
                    <a:pt x="62" y="43"/>
                  </a:lnTo>
                  <a:lnTo>
                    <a:pt x="64" y="47"/>
                  </a:lnTo>
                  <a:lnTo>
                    <a:pt x="66" y="49"/>
                  </a:lnTo>
                  <a:lnTo>
                    <a:pt x="66" y="54"/>
                  </a:lnTo>
                  <a:lnTo>
                    <a:pt x="67" y="55"/>
                  </a:lnTo>
                  <a:lnTo>
                    <a:pt x="74" y="55"/>
                  </a:lnTo>
                  <a:lnTo>
                    <a:pt x="77" y="56"/>
                  </a:lnTo>
                  <a:lnTo>
                    <a:pt x="80" y="61"/>
                  </a:lnTo>
                  <a:lnTo>
                    <a:pt x="82" y="62"/>
                  </a:lnTo>
                  <a:lnTo>
                    <a:pt x="84" y="64"/>
                  </a:lnTo>
                  <a:lnTo>
                    <a:pt x="87" y="66"/>
                  </a:lnTo>
                  <a:lnTo>
                    <a:pt x="90" y="69"/>
                  </a:lnTo>
                  <a:lnTo>
                    <a:pt x="90" y="73"/>
                  </a:lnTo>
                  <a:lnTo>
                    <a:pt x="95" y="69"/>
                  </a:lnTo>
                  <a:lnTo>
                    <a:pt x="101" y="70"/>
                  </a:lnTo>
                  <a:lnTo>
                    <a:pt x="108" y="71"/>
                  </a:lnTo>
                  <a:lnTo>
                    <a:pt x="113" y="73"/>
                  </a:lnTo>
                  <a:lnTo>
                    <a:pt x="126" y="73"/>
                  </a:lnTo>
                  <a:lnTo>
                    <a:pt x="133" y="74"/>
                  </a:lnTo>
                  <a:lnTo>
                    <a:pt x="139" y="77"/>
                  </a:lnTo>
                  <a:lnTo>
                    <a:pt x="142" y="77"/>
                  </a:lnTo>
                  <a:lnTo>
                    <a:pt x="144" y="76"/>
                  </a:lnTo>
                  <a:lnTo>
                    <a:pt x="145" y="76"/>
                  </a:lnTo>
                  <a:lnTo>
                    <a:pt x="146" y="75"/>
                  </a:lnTo>
                  <a:lnTo>
                    <a:pt x="151" y="75"/>
                  </a:lnTo>
                  <a:lnTo>
                    <a:pt x="155" y="96"/>
                  </a:lnTo>
                  <a:lnTo>
                    <a:pt x="160" y="104"/>
                  </a:lnTo>
                  <a:lnTo>
                    <a:pt x="167" y="110"/>
                  </a:lnTo>
                  <a:lnTo>
                    <a:pt x="168" y="122"/>
                  </a:lnTo>
                  <a:lnTo>
                    <a:pt x="167" y="132"/>
                  </a:lnTo>
                  <a:lnTo>
                    <a:pt x="163" y="140"/>
                  </a:lnTo>
                  <a:lnTo>
                    <a:pt x="161" y="140"/>
                  </a:lnTo>
                  <a:lnTo>
                    <a:pt x="160" y="139"/>
                  </a:lnTo>
                  <a:lnTo>
                    <a:pt x="160" y="138"/>
                  </a:lnTo>
                  <a:lnTo>
                    <a:pt x="159" y="136"/>
                  </a:lnTo>
                  <a:lnTo>
                    <a:pt x="159" y="134"/>
                  </a:lnTo>
                  <a:lnTo>
                    <a:pt x="158" y="133"/>
                  </a:lnTo>
                  <a:lnTo>
                    <a:pt x="156" y="133"/>
                  </a:lnTo>
                  <a:lnTo>
                    <a:pt x="156" y="129"/>
                  </a:lnTo>
                  <a:lnTo>
                    <a:pt x="158" y="125"/>
                  </a:lnTo>
                  <a:lnTo>
                    <a:pt x="158" y="122"/>
                  </a:lnTo>
                  <a:lnTo>
                    <a:pt x="156" y="118"/>
                  </a:lnTo>
                  <a:lnTo>
                    <a:pt x="156" y="115"/>
                  </a:lnTo>
                  <a:lnTo>
                    <a:pt x="154" y="116"/>
                  </a:lnTo>
                  <a:lnTo>
                    <a:pt x="153" y="117"/>
                  </a:lnTo>
                  <a:lnTo>
                    <a:pt x="152" y="120"/>
                  </a:lnTo>
                  <a:lnTo>
                    <a:pt x="152" y="129"/>
                  </a:lnTo>
                  <a:lnTo>
                    <a:pt x="144" y="129"/>
                  </a:lnTo>
                  <a:lnTo>
                    <a:pt x="144" y="126"/>
                  </a:lnTo>
                  <a:lnTo>
                    <a:pt x="145" y="124"/>
                  </a:lnTo>
                  <a:lnTo>
                    <a:pt x="147" y="123"/>
                  </a:lnTo>
                  <a:lnTo>
                    <a:pt x="148" y="122"/>
                  </a:lnTo>
                  <a:lnTo>
                    <a:pt x="151" y="120"/>
                  </a:lnTo>
                  <a:lnTo>
                    <a:pt x="145" y="116"/>
                  </a:lnTo>
                  <a:lnTo>
                    <a:pt x="141" y="110"/>
                  </a:lnTo>
                  <a:lnTo>
                    <a:pt x="138" y="103"/>
                  </a:lnTo>
                  <a:lnTo>
                    <a:pt x="133" y="97"/>
                  </a:lnTo>
                  <a:lnTo>
                    <a:pt x="132" y="96"/>
                  </a:lnTo>
                  <a:lnTo>
                    <a:pt x="130" y="96"/>
                  </a:lnTo>
                  <a:lnTo>
                    <a:pt x="129" y="95"/>
                  </a:lnTo>
                  <a:lnTo>
                    <a:pt x="126" y="94"/>
                  </a:lnTo>
                  <a:lnTo>
                    <a:pt x="124" y="89"/>
                  </a:lnTo>
                  <a:lnTo>
                    <a:pt x="124" y="85"/>
                  </a:lnTo>
                  <a:lnTo>
                    <a:pt x="122" y="85"/>
                  </a:lnTo>
                  <a:lnTo>
                    <a:pt x="119" y="88"/>
                  </a:lnTo>
                  <a:lnTo>
                    <a:pt x="119" y="91"/>
                  </a:lnTo>
                  <a:lnTo>
                    <a:pt x="118" y="94"/>
                  </a:lnTo>
                  <a:lnTo>
                    <a:pt x="118" y="95"/>
                  </a:lnTo>
                  <a:lnTo>
                    <a:pt x="117" y="96"/>
                  </a:lnTo>
                  <a:lnTo>
                    <a:pt x="115" y="96"/>
                  </a:lnTo>
                  <a:lnTo>
                    <a:pt x="113" y="97"/>
                  </a:lnTo>
                  <a:lnTo>
                    <a:pt x="111" y="97"/>
                  </a:lnTo>
                  <a:lnTo>
                    <a:pt x="109" y="98"/>
                  </a:lnTo>
                  <a:lnTo>
                    <a:pt x="108" y="99"/>
                  </a:lnTo>
                  <a:lnTo>
                    <a:pt x="108" y="101"/>
                  </a:lnTo>
                  <a:lnTo>
                    <a:pt x="106" y="103"/>
                  </a:lnTo>
                  <a:lnTo>
                    <a:pt x="106" y="105"/>
                  </a:lnTo>
                  <a:lnTo>
                    <a:pt x="105" y="106"/>
                  </a:lnTo>
                  <a:lnTo>
                    <a:pt x="106" y="109"/>
                  </a:lnTo>
                  <a:lnTo>
                    <a:pt x="108" y="110"/>
                  </a:lnTo>
                  <a:lnTo>
                    <a:pt x="108" y="112"/>
                  </a:lnTo>
                  <a:lnTo>
                    <a:pt x="105" y="117"/>
                  </a:lnTo>
                  <a:lnTo>
                    <a:pt x="103" y="117"/>
                  </a:lnTo>
                  <a:lnTo>
                    <a:pt x="101" y="115"/>
                  </a:lnTo>
                  <a:lnTo>
                    <a:pt x="101" y="112"/>
                  </a:lnTo>
                  <a:lnTo>
                    <a:pt x="102" y="110"/>
                  </a:lnTo>
                  <a:lnTo>
                    <a:pt x="103" y="109"/>
                  </a:lnTo>
                  <a:lnTo>
                    <a:pt x="103" y="106"/>
                  </a:lnTo>
                  <a:lnTo>
                    <a:pt x="104" y="105"/>
                  </a:lnTo>
                  <a:lnTo>
                    <a:pt x="103" y="103"/>
                  </a:lnTo>
                  <a:lnTo>
                    <a:pt x="103" y="101"/>
                  </a:lnTo>
                  <a:lnTo>
                    <a:pt x="101" y="98"/>
                  </a:lnTo>
                  <a:lnTo>
                    <a:pt x="101" y="96"/>
                  </a:lnTo>
                  <a:lnTo>
                    <a:pt x="103" y="91"/>
                  </a:lnTo>
                  <a:lnTo>
                    <a:pt x="105" y="89"/>
                  </a:lnTo>
                  <a:lnTo>
                    <a:pt x="108" y="88"/>
                  </a:lnTo>
                  <a:lnTo>
                    <a:pt x="108" y="87"/>
                  </a:lnTo>
                  <a:lnTo>
                    <a:pt x="106" y="85"/>
                  </a:lnTo>
                  <a:lnTo>
                    <a:pt x="105" y="85"/>
                  </a:lnTo>
                  <a:lnTo>
                    <a:pt x="103" y="87"/>
                  </a:lnTo>
                  <a:lnTo>
                    <a:pt x="102" y="87"/>
                  </a:lnTo>
                  <a:lnTo>
                    <a:pt x="101" y="88"/>
                  </a:lnTo>
                  <a:lnTo>
                    <a:pt x="99" y="88"/>
                  </a:lnTo>
                  <a:lnTo>
                    <a:pt x="98" y="87"/>
                  </a:lnTo>
                  <a:lnTo>
                    <a:pt x="97" y="84"/>
                  </a:lnTo>
                  <a:lnTo>
                    <a:pt x="88" y="84"/>
                  </a:lnTo>
                  <a:lnTo>
                    <a:pt x="87" y="83"/>
                  </a:lnTo>
                  <a:lnTo>
                    <a:pt x="87" y="80"/>
                  </a:lnTo>
                  <a:lnTo>
                    <a:pt x="81" y="80"/>
                  </a:lnTo>
                  <a:lnTo>
                    <a:pt x="80" y="78"/>
                  </a:lnTo>
                  <a:lnTo>
                    <a:pt x="80" y="76"/>
                  </a:lnTo>
                  <a:lnTo>
                    <a:pt x="78" y="75"/>
                  </a:lnTo>
                  <a:lnTo>
                    <a:pt x="78" y="74"/>
                  </a:lnTo>
                  <a:lnTo>
                    <a:pt x="75" y="74"/>
                  </a:lnTo>
                  <a:lnTo>
                    <a:pt x="73" y="75"/>
                  </a:lnTo>
                  <a:lnTo>
                    <a:pt x="73" y="73"/>
                  </a:lnTo>
                  <a:lnTo>
                    <a:pt x="75" y="70"/>
                  </a:lnTo>
                  <a:lnTo>
                    <a:pt x="75" y="68"/>
                  </a:lnTo>
                  <a:lnTo>
                    <a:pt x="71" y="68"/>
                  </a:lnTo>
                  <a:lnTo>
                    <a:pt x="69" y="69"/>
                  </a:lnTo>
                  <a:lnTo>
                    <a:pt x="62" y="69"/>
                  </a:lnTo>
                  <a:lnTo>
                    <a:pt x="60" y="64"/>
                  </a:lnTo>
                  <a:lnTo>
                    <a:pt x="59" y="61"/>
                  </a:lnTo>
                  <a:lnTo>
                    <a:pt x="57" y="56"/>
                  </a:lnTo>
                  <a:lnTo>
                    <a:pt x="56" y="56"/>
                  </a:lnTo>
                  <a:lnTo>
                    <a:pt x="54" y="57"/>
                  </a:lnTo>
                  <a:lnTo>
                    <a:pt x="53" y="60"/>
                  </a:lnTo>
                  <a:lnTo>
                    <a:pt x="53" y="62"/>
                  </a:lnTo>
                  <a:lnTo>
                    <a:pt x="49" y="61"/>
                  </a:lnTo>
                  <a:lnTo>
                    <a:pt x="47" y="60"/>
                  </a:lnTo>
                  <a:lnTo>
                    <a:pt x="42" y="60"/>
                  </a:lnTo>
                  <a:lnTo>
                    <a:pt x="40" y="61"/>
                  </a:lnTo>
                  <a:lnTo>
                    <a:pt x="37" y="62"/>
                  </a:lnTo>
                  <a:lnTo>
                    <a:pt x="37" y="57"/>
                  </a:lnTo>
                  <a:lnTo>
                    <a:pt x="38" y="56"/>
                  </a:lnTo>
                  <a:lnTo>
                    <a:pt x="40" y="56"/>
                  </a:lnTo>
                  <a:lnTo>
                    <a:pt x="41" y="55"/>
                  </a:lnTo>
                  <a:lnTo>
                    <a:pt x="44" y="55"/>
                  </a:lnTo>
                  <a:lnTo>
                    <a:pt x="45" y="54"/>
                  </a:lnTo>
                  <a:lnTo>
                    <a:pt x="45" y="50"/>
                  </a:lnTo>
                  <a:lnTo>
                    <a:pt x="44" y="49"/>
                  </a:lnTo>
                  <a:lnTo>
                    <a:pt x="42" y="49"/>
                  </a:lnTo>
                  <a:lnTo>
                    <a:pt x="41" y="50"/>
                  </a:lnTo>
                  <a:lnTo>
                    <a:pt x="39" y="50"/>
                  </a:lnTo>
                  <a:lnTo>
                    <a:pt x="38" y="52"/>
                  </a:lnTo>
                  <a:lnTo>
                    <a:pt x="37" y="52"/>
                  </a:lnTo>
                  <a:lnTo>
                    <a:pt x="37" y="47"/>
                  </a:lnTo>
                  <a:lnTo>
                    <a:pt x="38" y="45"/>
                  </a:lnTo>
                  <a:lnTo>
                    <a:pt x="37" y="43"/>
                  </a:lnTo>
                  <a:lnTo>
                    <a:pt x="40" y="43"/>
                  </a:lnTo>
                  <a:lnTo>
                    <a:pt x="40" y="40"/>
                  </a:lnTo>
                  <a:lnTo>
                    <a:pt x="39" y="39"/>
                  </a:lnTo>
                  <a:lnTo>
                    <a:pt x="38" y="36"/>
                  </a:lnTo>
                  <a:lnTo>
                    <a:pt x="35" y="35"/>
                  </a:lnTo>
                  <a:lnTo>
                    <a:pt x="33" y="35"/>
                  </a:lnTo>
                  <a:lnTo>
                    <a:pt x="31" y="34"/>
                  </a:lnTo>
                  <a:lnTo>
                    <a:pt x="27" y="34"/>
                  </a:lnTo>
                  <a:lnTo>
                    <a:pt x="26" y="33"/>
                  </a:lnTo>
                  <a:lnTo>
                    <a:pt x="24" y="32"/>
                  </a:lnTo>
                  <a:lnTo>
                    <a:pt x="23" y="29"/>
                  </a:lnTo>
                  <a:lnTo>
                    <a:pt x="24" y="28"/>
                  </a:lnTo>
                  <a:lnTo>
                    <a:pt x="28" y="28"/>
                  </a:lnTo>
                  <a:lnTo>
                    <a:pt x="30" y="27"/>
                  </a:lnTo>
                  <a:lnTo>
                    <a:pt x="30" y="26"/>
                  </a:lnTo>
                  <a:lnTo>
                    <a:pt x="27" y="24"/>
                  </a:lnTo>
                  <a:lnTo>
                    <a:pt x="24" y="24"/>
                  </a:lnTo>
                  <a:lnTo>
                    <a:pt x="21" y="25"/>
                  </a:lnTo>
                  <a:lnTo>
                    <a:pt x="20" y="27"/>
                  </a:lnTo>
                  <a:lnTo>
                    <a:pt x="18" y="28"/>
                  </a:lnTo>
                  <a:lnTo>
                    <a:pt x="17" y="29"/>
                  </a:lnTo>
                  <a:lnTo>
                    <a:pt x="14" y="29"/>
                  </a:lnTo>
                  <a:lnTo>
                    <a:pt x="14" y="17"/>
                  </a:lnTo>
                  <a:lnTo>
                    <a:pt x="12" y="17"/>
                  </a:lnTo>
                  <a:lnTo>
                    <a:pt x="11" y="18"/>
                  </a:lnTo>
                  <a:lnTo>
                    <a:pt x="11" y="19"/>
                  </a:lnTo>
                  <a:lnTo>
                    <a:pt x="10" y="20"/>
                  </a:lnTo>
                  <a:lnTo>
                    <a:pt x="10" y="25"/>
                  </a:lnTo>
                  <a:lnTo>
                    <a:pt x="9" y="26"/>
                  </a:lnTo>
                  <a:lnTo>
                    <a:pt x="4" y="20"/>
                  </a:lnTo>
                  <a:lnTo>
                    <a:pt x="0" y="13"/>
                  </a:lnTo>
                  <a:lnTo>
                    <a:pt x="0" y="6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1" name="Freeform 77"/>
            <p:cNvSpPr>
              <a:spLocks noEditPoints="1"/>
            </p:cNvSpPr>
            <p:nvPr/>
          </p:nvSpPr>
          <p:spPr bwMode="auto">
            <a:xfrm>
              <a:off x="4835525" y="5430838"/>
              <a:ext cx="4763" cy="3175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3" y="0"/>
                </a:cxn>
                <a:cxn ang="0">
                  <a:pos x="1" y="1"/>
                </a:cxn>
                <a:cxn ang="0">
                  <a:pos x="3" y="0"/>
                </a:cxn>
              </a:cxnLst>
              <a:rect l="0" t="0" r="r" b="b"/>
              <a:pathLst>
                <a:path w="3" h="2">
                  <a:moveTo>
                    <a:pt x="1" y="1"/>
                  </a:moveTo>
                  <a:lnTo>
                    <a:pt x="1" y="2"/>
                  </a:lnTo>
                  <a:lnTo>
                    <a:pt x="0" y="2"/>
                  </a:lnTo>
                  <a:lnTo>
                    <a:pt x="1" y="1"/>
                  </a:lnTo>
                  <a:close/>
                  <a:moveTo>
                    <a:pt x="3" y="0"/>
                  </a:moveTo>
                  <a:lnTo>
                    <a:pt x="1" y="1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2" name="Freeform 78"/>
            <p:cNvSpPr>
              <a:spLocks/>
            </p:cNvSpPr>
            <p:nvPr/>
          </p:nvSpPr>
          <p:spPr bwMode="auto">
            <a:xfrm>
              <a:off x="5470525" y="5494338"/>
              <a:ext cx="42863" cy="412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17" y="2"/>
                </a:cxn>
                <a:cxn ang="0">
                  <a:pos x="17" y="6"/>
                </a:cxn>
                <a:cxn ang="0">
                  <a:pos x="19" y="11"/>
                </a:cxn>
                <a:cxn ang="0">
                  <a:pos x="23" y="14"/>
                </a:cxn>
                <a:cxn ang="0">
                  <a:pos x="27" y="17"/>
                </a:cxn>
                <a:cxn ang="0">
                  <a:pos x="27" y="19"/>
                </a:cxn>
                <a:cxn ang="0">
                  <a:pos x="26" y="20"/>
                </a:cxn>
                <a:cxn ang="0">
                  <a:pos x="24" y="21"/>
                </a:cxn>
                <a:cxn ang="0">
                  <a:pos x="23" y="21"/>
                </a:cxn>
                <a:cxn ang="0">
                  <a:pos x="20" y="23"/>
                </a:cxn>
                <a:cxn ang="0">
                  <a:pos x="19" y="24"/>
                </a:cxn>
                <a:cxn ang="0">
                  <a:pos x="19" y="26"/>
                </a:cxn>
                <a:cxn ang="0">
                  <a:pos x="14" y="17"/>
                </a:cxn>
                <a:cxn ang="0">
                  <a:pos x="5" y="9"/>
                </a:cxn>
                <a:cxn ang="0">
                  <a:pos x="0" y="0"/>
                </a:cxn>
              </a:cxnLst>
              <a:rect l="0" t="0" r="r" b="b"/>
              <a:pathLst>
                <a:path w="27" h="26">
                  <a:moveTo>
                    <a:pt x="0" y="0"/>
                  </a:moveTo>
                  <a:lnTo>
                    <a:pt x="15" y="0"/>
                  </a:lnTo>
                  <a:lnTo>
                    <a:pt x="17" y="2"/>
                  </a:lnTo>
                  <a:lnTo>
                    <a:pt x="17" y="6"/>
                  </a:lnTo>
                  <a:lnTo>
                    <a:pt x="19" y="11"/>
                  </a:lnTo>
                  <a:lnTo>
                    <a:pt x="23" y="14"/>
                  </a:lnTo>
                  <a:lnTo>
                    <a:pt x="27" y="17"/>
                  </a:lnTo>
                  <a:lnTo>
                    <a:pt x="27" y="19"/>
                  </a:lnTo>
                  <a:lnTo>
                    <a:pt x="26" y="20"/>
                  </a:lnTo>
                  <a:lnTo>
                    <a:pt x="24" y="21"/>
                  </a:lnTo>
                  <a:lnTo>
                    <a:pt x="23" y="21"/>
                  </a:lnTo>
                  <a:lnTo>
                    <a:pt x="20" y="23"/>
                  </a:lnTo>
                  <a:lnTo>
                    <a:pt x="19" y="24"/>
                  </a:lnTo>
                  <a:lnTo>
                    <a:pt x="19" y="26"/>
                  </a:lnTo>
                  <a:lnTo>
                    <a:pt x="14" y="17"/>
                  </a:lnTo>
                  <a:lnTo>
                    <a:pt x="5" y="9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3" name="Freeform 79"/>
            <p:cNvSpPr>
              <a:spLocks/>
            </p:cNvSpPr>
            <p:nvPr/>
          </p:nvSpPr>
          <p:spPr bwMode="auto">
            <a:xfrm>
              <a:off x="5384800" y="5511801"/>
              <a:ext cx="9525" cy="14288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2" y="0"/>
                </a:cxn>
                <a:cxn ang="0">
                  <a:pos x="3" y="1"/>
                </a:cxn>
                <a:cxn ang="0">
                  <a:pos x="3" y="2"/>
                </a:cxn>
                <a:cxn ang="0">
                  <a:pos x="5" y="3"/>
                </a:cxn>
                <a:cxn ang="0">
                  <a:pos x="6" y="3"/>
                </a:cxn>
                <a:cxn ang="0">
                  <a:pos x="6" y="9"/>
                </a:cxn>
                <a:cxn ang="0">
                  <a:pos x="5" y="9"/>
                </a:cxn>
                <a:cxn ang="0">
                  <a:pos x="5" y="8"/>
                </a:cxn>
                <a:cxn ang="0">
                  <a:pos x="3" y="7"/>
                </a:cxn>
                <a:cxn ang="0">
                  <a:pos x="3" y="5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0"/>
                </a:cxn>
              </a:cxnLst>
              <a:rect l="0" t="0" r="r" b="b"/>
              <a:pathLst>
                <a:path w="6" h="9">
                  <a:moveTo>
                    <a:pt x="1" y="0"/>
                  </a:moveTo>
                  <a:lnTo>
                    <a:pt x="2" y="0"/>
                  </a:lnTo>
                  <a:lnTo>
                    <a:pt x="3" y="1"/>
                  </a:lnTo>
                  <a:lnTo>
                    <a:pt x="3" y="2"/>
                  </a:lnTo>
                  <a:lnTo>
                    <a:pt x="5" y="3"/>
                  </a:lnTo>
                  <a:lnTo>
                    <a:pt x="6" y="3"/>
                  </a:lnTo>
                  <a:lnTo>
                    <a:pt x="6" y="9"/>
                  </a:lnTo>
                  <a:lnTo>
                    <a:pt x="5" y="9"/>
                  </a:lnTo>
                  <a:lnTo>
                    <a:pt x="5" y="8"/>
                  </a:lnTo>
                  <a:lnTo>
                    <a:pt x="3" y="7"/>
                  </a:lnTo>
                  <a:lnTo>
                    <a:pt x="3" y="5"/>
                  </a:lnTo>
                  <a:lnTo>
                    <a:pt x="1" y="2"/>
                  </a:lnTo>
                  <a:lnTo>
                    <a:pt x="0" y="2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4" name="Freeform 80"/>
            <p:cNvSpPr>
              <a:spLocks/>
            </p:cNvSpPr>
            <p:nvPr/>
          </p:nvSpPr>
          <p:spPr bwMode="auto">
            <a:xfrm>
              <a:off x="5607050" y="5535613"/>
              <a:ext cx="36513" cy="47625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11" y="4"/>
                </a:cxn>
                <a:cxn ang="0">
                  <a:pos x="17" y="9"/>
                </a:cxn>
                <a:cxn ang="0">
                  <a:pos x="22" y="19"/>
                </a:cxn>
                <a:cxn ang="0">
                  <a:pos x="23" y="30"/>
                </a:cxn>
                <a:cxn ang="0">
                  <a:pos x="21" y="29"/>
                </a:cxn>
                <a:cxn ang="0">
                  <a:pos x="19" y="28"/>
                </a:cxn>
                <a:cxn ang="0">
                  <a:pos x="15" y="19"/>
                </a:cxn>
                <a:cxn ang="0">
                  <a:pos x="13" y="18"/>
                </a:cxn>
                <a:cxn ang="0">
                  <a:pos x="11" y="18"/>
                </a:cxn>
                <a:cxn ang="0">
                  <a:pos x="11" y="21"/>
                </a:cxn>
                <a:cxn ang="0">
                  <a:pos x="13" y="21"/>
                </a:cxn>
                <a:cxn ang="0">
                  <a:pos x="13" y="22"/>
                </a:cxn>
                <a:cxn ang="0">
                  <a:pos x="9" y="22"/>
                </a:cxn>
                <a:cxn ang="0">
                  <a:pos x="9" y="23"/>
                </a:cxn>
                <a:cxn ang="0">
                  <a:pos x="8" y="23"/>
                </a:cxn>
                <a:cxn ang="0">
                  <a:pos x="8" y="30"/>
                </a:cxn>
                <a:cxn ang="0">
                  <a:pos x="3" y="26"/>
                </a:cxn>
                <a:cxn ang="0">
                  <a:pos x="3" y="8"/>
                </a:cxn>
                <a:cxn ang="0">
                  <a:pos x="0" y="6"/>
                </a:cxn>
                <a:cxn ang="0">
                  <a:pos x="1" y="4"/>
                </a:cxn>
                <a:cxn ang="0">
                  <a:pos x="2" y="0"/>
                </a:cxn>
              </a:cxnLst>
              <a:rect l="0" t="0" r="r" b="b"/>
              <a:pathLst>
                <a:path w="23" h="30">
                  <a:moveTo>
                    <a:pt x="2" y="0"/>
                  </a:moveTo>
                  <a:lnTo>
                    <a:pt x="11" y="4"/>
                  </a:lnTo>
                  <a:lnTo>
                    <a:pt x="17" y="9"/>
                  </a:lnTo>
                  <a:lnTo>
                    <a:pt x="22" y="19"/>
                  </a:lnTo>
                  <a:lnTo>
                    <a:pt x="23" y="30"/>
                  </a:lnTo>
                  <a:lnTo>
                    <a:pt x="21" y="29"/>
                  </a:lnTo>
                  <a:lnTo>
                    <a:pt x="19" y="28"/>
                  </a:lnTo>
                  <a:lnTo>
                    <a:pt x="15" y="19"/>
                  </a:lnTo>
                  <a:lnTo>
                    <a:pt x="13" y="18"/>
                  </a:lnTo>
                  <a:lnTo>
                    <a:pt x="11" y="18"/>
                  </a:lnTo>
                  <a:lnTo>
                    <a:pt x="11" y="21"/>
                  </a:lnTo>
                  <a:lnTo>
                    <a:pt x="13" y="21"/>
                  </a:lnTo>
                  <a:lnTo>
                    <a:pt x="13" y="22"/>
                  </a:lnTo>
                  <a:lnTo>
                    <a:pt x="9" y="22"/>
                  </a:lnTo>
                  <a:lnTo>
                    <a:pt x="9" y="23"/>
                  </a:lnTo>
                  <a:lnTo>
                    <a:pt x="8" y="23"/>
                  </a:lnTo>
                  <a:lnTo>
                    <a:pt x="8" y="30"/>
                  </a:lnTo>
                  <a:lnTo>
                    <a:pt x="3" y="26"/>
                  </a:lnTo>
                  <a:lnTo>
                    <a:pt x="3" y="8"/>
                  </a:lnTo>
                  <a:lnTo>
                    <a:pt x="0" y="6"/>
                  </a:lnTo>
                  <a:lnTo>
                    <a:pt x="1" y="4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5" name="Freeform 81"/>
            <p:cNvSpPr>
              <a:spLocks/>
            </p:cNvSpPr>
            <p:nvPr/>
          </p:nvSpPr>
          <p:spPr bwMode="auto">
            <a:xfrm>
              <a:off x="5519738" y="5548313"/>
              <a:ext cx="90488" cy="793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0"/>
                </a:cxn>
                <a:cxn ang="0">
                  <a:pos x="5" y="3"/>
                </a:cxn>
                <a:cxn ang="0">
                  <a:pos x="6" y="4"/>
                </a:cxn>
                <a:cxn ang="0">
                  <a:pos x="7" y="6"/>
                </a:cxn>
                <a:cxn ang="0">
                  <a:pos x="9" y="7"/>
                </a:cxn>
                <a:cxn ang="0">
                  <a:pos x="21" y="8"/>
                </a:cxn>
                <a:cxn ang="0">
                  <a:pos x="30" y="13"/>
                </a:cxn>
                <a:cxn ang="0">
                  <a:pos x="35" y="20"/>
                </a:cxn>
                <a:cxn ang="0">
                  <a:pos x="34" y="31"/>
                </a:cxn>
                <a:cxn ang="0">
                  <a:pos x="35" y="32"/>
                </a:cxn>
                <a:cxn ang="0">
                  <a:pos x="36" y="32"/>
                </a:cxn>
                <a:cxn ang="0">
                  <a:pos x="37" y="31"/>
                </a:cxn>
                <a:cxn ang="0">
                  <a:pos x="40" y="31"/>
                </a:cxn>
                <a:cxn ang="0">
                  <a:pos x="41" y="29"/>
                </a:cxn>
                <a:cxn ang="0">
                  <a:pos x="44" y="29"/>
                </a:cxn>
                <a:cxn ang="0">
                  <a:pos x="48" y="31"/>
                </a:cxn>
                <a:cxn ang="0">
                  <a:pos x="55" y="42"/>
                </a:cxn>
                <a:cxn ang="0">
                  <a:pos x="57" y="50"/>
                </a:cxn>
                <a:cxn ang="0">
                  <a:pos x="55" y="49"/>
                </a:cxn>
                <a:cxn ang="0">
                  <a:pos x="52" y="50"/>
                </a:cxn>
                <a:cxn ang="0">
                  <a:pos x="48" y="48"/>
                </a:cxn>
                <a:cxn ang="0">
                  <a:pos x="45" y="46"/>
                </a:cxn>
                <a:cxn ang="0">
                  <a:pos x="44" y="42"/>
                </a:cxn>
                <a:cxn ang="0">
                  <a:pos x="42" y="40"/>
                </a:cxn>
                <a:cxn ang="0">
                  <a:pos x="40" y="39"/>
                </a:cxn>
                <a:cxn ang="0">
                  <a:pos x="38" y="39"/>
                </a:cxn>
                <a:cxn ang="0">
                  <a:pos x="36" y="40"/>
                </a:cxn>
                <a:cxn ang="0">
                  <a:pos x="35" y="41"/>
                </a:cxn>
                <a:cxn ang="0">
                  <a:pos x="31" y="39"/>
                </a:cxn>
                <a:cxn ang="0">
                  <a:pos x="29" y="36"/>
                </a:cxn>
                <a:cxn ang="0">
                  <a:pos x="26" y="34"/>
                </a:cxn>
                <a:cxn ang="0">
                  <a:pos x="23" y="32"/>
                </a:cxn>
                <a:cxn ang="0">
                  <a:pos x="21" y="28"/>
                </a:cxn>
                <a:cxn ang="0">
                  <a:pos x="20" y="24"/>
                </a:cxn>
                <a:cxn ang="0">
                  <a:pos x="17" y="26"/>
                </a:cxn>
                <a:cxn ang="0">
                  <a:pos x="17" y="27"/>
                </a:cxn>
                <a:cxn ang="0">
                  <a:pos x="16" y="28"/>
                </a:cxn>
                <a:cxn ang="0">
                  <a:pos x="12" y="28"/>
                </a:cxn>
                <a:cxn ang="0">
                  <a:pos x="13" y="22"/>
                </a:cxn>
                <a:cxn ang="0">
                  <a:pos x="12" y="18"/>
                </a:cxn>
                <a:cxn ang="0">
                  <a:pos x="9" y="14"/>
                </a:cxn>
                <a:cxn ang="0">
                  <a:pos x="7" y="10"/>
                </a:cxn>
                <a:cxn ang="0">
                  <a:pos x="0" y="0"/>
                </a:cxn>
              </a:cxnLst>
              <a:rect l="0" t="0" r="r" b="b"/>
              <a:pathLst>
                <a:path w="57" h="50">
                  <a:moveTo>
                    <a:pt x="0" y="0"/>
                  </a:moveTo>
                  <a:lnTo>
                    <a:pt x="3" y="0"/>
                  </a:lnTo>
                  <a:lnTo>
                    <a:pt x="5" y="3"/>
                  </a:lnTo>
                  <a:lnTo>
                    <a:pt x="6" y="4"/>
                  </a:lnTo>
                  <a:lnTo>
                    <a:pt x="7" y="6"/>
                  </a:lnTo>
                  <a:lnTo>
                    <a:pt x="9" y="7"/>
                  </a:lnTo>
                  <a:lnTo>
                    <a:pt x="21" y="8"/>
                  </a:lnTo>
                  <a:lnTo>
                    <a:pt x="30" y="13"/>
                  </a:lnTo>
                  <a:lnTo>
                    <a:pt x="35" y="20"/>
                  </a:lnTo>
                  <a:lnTo>
                    <a:pt x="34" y="31"/>
                  </a:lnTo>
                  <a:lnTo>
                    <a:pt x="35" y="32"/>
                  </a:lnTo>
                  <a:lnTo>
                    <a:pt x="36" y="32"/>
                  </a:lnTo>
                  <a:lnTo>
                    <a:pt x="37" y="31"/>
                  </a:lnTo>
                  <a:lnTo>
                    <a:pt x="40" y="31"/>
                  </a:lnTo>
                  <a:lnTo>
                    <a:pt x="41" y="29"/>
                  </a:lnTo>
                  <a:lnTo>
                    <a:pt x="44" y="29"/>
                  </a:lnTo>
                  <a:lnTo>
                    <a:pt x="48" y="31"/>
                  </a:lnTo>
                  <a:lnTo>
                    <a:pt x="55" y="42"/>
                  </a:lnTo>
                  <a:lnTo>
                    <a:pt x="57" y="50"/>
                  </a:lnTo>
                  <a:lnTo>
                    <a:pt x="55" y="49"/>
                  </a:lnTo>
                  <a:lnTo>
                    <a:pt x="52" y="50"/>
                  </a:lnTo>
                  <a:lnTo>
                    <a:pt x="48" y="48"/>
                  </a:lnTo>
                  <a:lnTo>
                    <a:pt x="45" y="46"/>
                  </a:lnTo>
                  <a:lnTo>
                    <a:pt x="44" y="42"/>
                  </a:lnTo>
                  <a:lnTo>
                    <a:pt x="42" y="40"/>
                  </a:lnTo>
                  <a:lnTo>
                    <a:pt x="40" y="39"/>
                  </a:lnTo>
                  <a:lnTo>
                    <a:pt x="38" y="39"/>
                  </a:lnTo>
                  <a:lnTo>
                    <a:pt x="36" y="40"/>
                  </a:lnTo>
                  <a:lnTo>
                    <a:pt x="35" y="41"/>
                  </a:lnTo>
                  <a:lnTo>
                    <a:pt x="31" y="39"/>
                  </a:lnTo>
                  <a:lnTo>
                    <a:pt x="29" y="36"/>
                  </a:lnTo>
                  <a:lnTo>
                    <a:pt x="26" y="34"/>
                  </a:lnTo>
                  <a:lnTo>
                    <a:pt x="23" y="32"/>
                  </a:lnTo>
                  <a:lnTo>
                    <a:pt x="21" y="28"/>
                  </a:lnTo>
                  <a:lnTo>
                    <a:pt x="20" y="24"/>
                  </a:lnTo>
                  <a:lnTo>
                    <a:pt x="17" y="26"/>
                  </a:lnTo>
                  <a:lnTo>
                    <a:pt x="17" y="27"/>
                  </a:lnTo>
                  <a:lnTo>
                    <a:pt x="16" y="28"/>
                  </a:lnTo>
                  <a:lnTo>
                    <a:pt x="12" y="28"/>
                  </a:lnTo>
                  <a:lnTo>
                    <a:pt x="13" y="22"/>
                  </a:lnTo>
                  <a:lnTo>
                    <a:pt x="12" y="18"/>
                  </a:lnTo>
                  <a:lnTo>
                    <a:pt x="9" y="14"/>
                  </a:lnTo>
                  <a:lnTo>
                    <a:pt x="7" y="1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6" name="Freeform 82"/>
            <p:cNvSpPr>
              <a:spLocks/>
            </p:cNvSpPr>
            <p:nvPr/>
          </p:nvSpPr>
          <p:spPr bwMode="auto">
            <a:xfrm>
              <a:off x="4564063" y="5637213"/>
              <a:ext cx="104775" cy="76200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48" y="6"/>
                </a:cxn>
                <a:cxn ang="0">
                  <a:pos x="50" y="8"/>
                </a:cxn>
                <a:cxn ang="0">
                  <a:pos x="52" y="5"/>
                </a:cxn>
                <a:cxn ang="0">
                  <a:pos x="54" y="1"/>
                </a:cxn>
                <a:cxn ang="0">
                  <a:pos x="58" y="0"/>
                </a:cxn>
                <a:cxn ang="0">
                  <a:pos x="59" y="4"/>
                </a:cxn>
                <a:cxn ang="0">
                  <a:pos x="58" y="8"/>
                </a:cxn>
                <a:cxn ang="0">
                  <a:pos x="59" y="11"/>
                </a:cxn>
                <a:cxn ang="0">
                  <a:pos x="63" y="13"/>
                </a:cxn>
                <a:cxn ang="0">
                  <a:pos x="66" y="14"/>
                </a:cxn>
                <a:cxn ang="0">
                  <a:pos x="63" y="22"/>
                </a:cxn>
                <a:cxn ang="0">
                  <a:pos x="57" y="20"/>
                </a:cxn>
                <a:cxn ang="0">
                  <a:pos x="47" y="22"/>
                </a:cxn>
                <a:cxn ang="0">
                  <a:pos x="45" y="28"/>
                </a:cxn>
                <a:cxn ang="0">
                  <a:pos x="42" y="31"/>
                </a:cxn>
                <a:cxn ang="0">
                  <a:pos x="41" y="38"/>
                </a:cxn>
                <a:cxn ang="0">
                  <a:pos x="35" y="39"/>
                </a:cxn>
                <a:cxn ang="0">
                  <a:pos x="31" y="43"/>
                </a:cxn>
                <a:cxn ang="0">
                  <a:pos x="28" y="48"/>
                </a:cxn>
                <a:cxn ang="0">
                  <a:pos x="27" y="45"/>
                </a:cxn>
                <a:cxn ang="0">
                  <a:pos x="28" y="41"/>
                </a:cxn>
                <a:cxn ang="0">
                  <a:pos x="21" y="46"/>
                </a:cxn>
                <a:cxn ang="0">
                  <a:pos x="20" y="45"/>
                </a:cxn>
                <a:cxn ang="0">
                  <a:pos x="13" y="40"/>
                </a:cxn>
                <a:cxn ang="0">
                  <a:pos x="8" y="43"/>
                </a:cxn>
                <a:cxn ang="0">
                  <a:pos x="7" y="45"/>
                </a:cxn>
                <a:cxn ang="0">
                  <a:pos x="5" y="39"/>
                </a:cxn>
                <a:cxn ang="0">
                  <a:pos x="0" y="33"/>
                </a:cxn>
                <a:cxn ang="0">
                  <a:pos x="6" y="22"/>
                </a:cxn>
                <a:cxn ang="0">
                  <a:pos x="16" y="22"/>
                </a:cxn>
                <a:cxn ang="0">
                  <a:pos x="22" y="31"/>
                </a:cxn>
                <a:cxn ang="0">
                  <a:pos x="28" y="35"/>
                </a:cxn>
                <a:cxn ang="0">
                  <a:pos x="27" y="27"/>
                </a:cxn>
                <a:cxn ang="0">
                  <a:pos x="28" y="15"/>
                </a:cxn>
                <a:cxn ang="0">
                  <a:pos x="22" y="7"/>
                </a:cxn>
                <a:cxn ang="0">
                  <a:pos x="26" y="5"/>
                </a:cxn>
                <a:cxn ang="0">
                  <a:pos x="28" y="8"/>
                </a:cxn>
                <a:cxn ang="0">
                  <a:pos x="31" y="13"/>
                </a:cxn>
                <a:cxn ang="0">
                  <a:pos x="34" y="12"/>
                </a:cxn>
                <a:cxn ang="0">
                  <a:pos x="35" y="12"/>
                </a:cxn>
                <a:cxn ang="0">
                  <a:pos x="38" y="13"/>
                </a:cxn>
                <a:cxn ang="0">
                  <a:pos x="41" y="10"/>
                </a:cxn>
              </a:cxnLst>
              <a:rect l="0" t="0" r="r" b="b"/>
              <a:pathLst>
                <a:path w="66" h="48">
                  <a:moveTo>
                    <a:pt x="41" y="0"/>
                  </a:moveTo>
                  <a:lnTo>
                    <a:pt x="44" y="0"/>
                  </a:lnTo>
                  <a:lnTo>
                    <a:pt x="45" y="1"/>
                  </a:lnTo>
                  <a:lnTo>
                    <a:pt x="48" y="6"/>
                  </a:lnTo>
                  <a:lnTo>
                    <a:pt x="48" y="10"/>
                  </a:lnTo>
                  <a:lnTo>
                    <a:pt x="50" y="8"/>
                  </a:lnTo>
                  <a:lnTo>
                    <a:pt x="51" y="7"/>
                  </a:lnTo>
                  <a:lnTo>
                    <a:pt x="52" y="5"/>
                  </a:lnTo>
                  <a:lnTo>
                    <a:pt x="54" y="4"/>
                  </a:lnTo>
                  <a:lnTo>
                    <a:pt x="54" y="1"/>
                  </a:lnTo>
                  <a:lnTo>
                    <a:pt x="56" y="0"/>
                  </a:lnTo>
                  <a:lnTo>
                    <a:pt x="58" y="0"/>
                  </a:lnTo>
                  <a:lnTo>
                    <a:pt x="58" y="1"/>
                  </a:lnTo>
                  <a:lnTo>
                    <a:pt x="59" y="4"/>
                  </a:lnTo>
                  <a:lnTo>
                    <a:pt x="58" y="6"/>
                  </a:lnTo>
                  <a:lnTo>
                    <a:pt x="58" y="8"/>
                  </a:lnTo>
                  <a:lnTo>
                    <a:pt x="59" y="10"/>
                  </a:lnTo>
                  <a:lnTo>
                    <a:pt x="59" y="11"/>
                  </a:lnTo>
                  <a:lnTo>
                    <a:pt x="61" y="12"/>
                  </a:lnTo>
                  <a:lnTo>
                    <a:pt x="63" y="13"/>
                  </a:lnTo>
                  <a:lnTo>
                    <a:pt x="66" y="13"/>
                  </a:lnTo>
                  <a:lnTo>
                    <a:pt x="66" y="14"/>
                  </a:lnTo>
                  <a:lnTo>
                    <a:pt x="63" y="18"/>
                  </a:lnTo>
                  <a:lnTo>
                    <a:pt x="63" y="22"/>
                  </a:lnTo>
                  <a:lnTo>
                    <a:pt x="61" y="21"/>
                  </a:lnTo>
                  <a:lnTo>
                    <a:pt x="57" y="20"/>
                  </a:lnTo>
                  <a:lnTo>
                    <a:pt x="51" y="20"/>
                  </a:lnTo>
                  <a:lnTo>
                    <a:pt x="47" y="22"/>
                  </a:lnTo>
                  <a:lnTo>
                    <a:pt x="45" y="25"/>
                  </a:lnTo>
                  <a:lnTo>
                    <a:pt x="45" y="28"/>
                  </a:lnTo>
                  <a:lnTo>
                    <a:pt x="43" y="29"/>
                  </a:lnTo>
                  <a:lnTo>
                    <a:pt x="42" y="31"/>
                  </a:lnTo>
                  <a:lnTo>
                    <a:pt x="42" y="35"/>
                  </a:lnTo>
                  <a:lnTo>
                    <a:pt x="41" y="38"/>
                  </a:lnTo>
                  <a:lnTo>
                    <a:pt x="37" y="38"/>
                  </a:lnTo>
                  <a:lnTo>
                    <a:pt x="35" y="39"/>
                  </a:lnTo>
                  <a:lnTo>
                    <a:pt x="33" y="41"/>
                  </a:lnTo>
                  <a:lnTo>
                    <a:pt x="31" y="43"/>
                  </a:lnTo>
                  <a:lnTo>
                    <a:pt x="29" y="46"/>
                  </a:lnTo>
                  <a:lnTo>
                    <a:pt x="28" y="48"/>
                  </a:lnTo>
                  <a:lnTo>
                    <a:pt x="27" y="47"/>
                  </a:lnTo>
                  <a:lnTo>
                    <a:pt x="27" y="45"/>
                  </a:lnTo>
                  <a:lnTo>
                    <a:pt x="28" y="43"/>
                  </a:lnTo>
                  <a:lnTo>
                    <a:pt x="28" y="41"/>
                  </a:lnTo>
                  <a:lnTo>
                    <a:pt x="26" y="41"/>
                  </a:lnTo>
                  <a:lnTo>
                    <a:pt x="21" y="46"/>
                  </a:lnTo>
                  <a:lnTo>
                    <a:pt x="20" y="46"/>
                  </a:lnTo>
                  <a:lnTo>
                    <a:pt x="20" y="45"/>
                  </a:lnTo>
                  <a:lnTo>
                    <a:pt x="15" y="40"/>
                  </a:lnTo>
                  <a:lnTo>
                    <a:pt x="13" y="40"/>
                  </a:lnTo>
                  <a:lnTo>
                    <a:pt x="11" y="41"/>
                  </a:lnTo>
                  <a:lnTo>
                    <a:pt x="8" y="43"/>
                  </a:lnTo>
                  <a:lnTo>
                    <a:pt x="8" y="45"/>
                  </a:lnTo>
                  <a:lnTo>
                    <a:pt x="7" y="45"/>
                  </a:lnTo>
                  <a:lnTo>
                    <a:pt x="7" y="43"/>
                  </a:lnTo>
                  <a:lnTo>
                    <a:pt x="5" y="39"/>
                  </a:lnTo>
                  <a:lnTo>
                    <a:pt x="1" y="35"/>
                  </a:lnTo>
                  <a:lnTo>
                    <a:pt x="0" y="33"/>
                  </a:lnTo>
                  <a:lnTo>
                    <a:pt x="1" y="29"/>
                  </a:lnTo>
                  <a:lnTo>
                    <a:pt x="6" y="22"/>
                  </a:lnTo>
                  <a:lnTo>
                    <a:pt x="15" y="18"/>
                  </a:lnTo>
                  <a:lnTo>
                    <a:pt x="16" y="22"/>
                  </a:lnTo>
                  <a:lnTo>
                    <a:pt x="18" y="26"/>
                  </a:lnTo>
                  <a:lnTo>
                    <a:pt x="22" y="31"/>
                  </a:lnTo>
                  <a:lnTo>
                    <a:pt x="26" y="33"/>
                  </a:lnTo>
                  <a:lnTo>
                    <a:pt x="28" y="35"/>
                  </a:lnTo>
                  <a:lnTo>
                    <a:pt x="27" y="33"/>
                  </a:lnTo>
                  <a:lnTo>
                    <a:pt x="27" y="27"/>
                  </a:lnTo>
                  <a:lnTo>
                    <a:pt x="28" y="25"/>
                  </a:lnTo>
                  <a:lnTo>
                    <a:pt x="28" y="15"/>
                  </a:lnTo>
                  <a:lnTo>
                    <a:pt x="21" y="8"/>
                  </a:lnTo>
                  <a:lnTo>
                    <a:pt x="22" y="7"/>
                  </a:lnTo>
                  <a:lnTo>
                    <a:pt x="23" y="5"/>
                  </a:lnTo>
                  <a:lnTo>
                    <a:pt x="26" y="5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28" y="13"/>
                  </a:lnTo>
                  <a:lnTo>
                    <a:pt x="31" y="13"/>
                  </a:lnTo>
                  <a:lnTo>
                    <a:pt x="33" y="12"/>
                  </a:lnTo>
                  <a:lnTo>
                    <a:pt x="34" y="12"/>
                  </a:lnTo>
                  <a:lnTo>
                    <a:pt x="35" y="11"/>
                  </a:lnTo>
                  <a:lnTo>
                    <a:pt x="35" y="12"/>
                  </a:lnTo>
                  <a:lnTo>
                    <a:pt x="36" y="13"/>
                  </a:lnTo>
                  <a:lnTo>
                    <a:pt x="38" y="13"/>
                  </a:lnTo>
                  <a:lnTo>
                    <a:pt x="40" y="12"/>
                  </a:lnTo>
                  <a:lnTo>
                    <a:pt x="41" y="1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7" name="Freeform 83"/>
            <p:cNvSpPr>
              <a:spLocks/>
            </p:cNvSpPr>
            <p:nvPr/>
          </p:nvSpPr>
          <p:spPr bwMode="auto">
            <a:xfrm>
              <a:off x="4629150" y="5700713"/>
              <a:ext cx="11113" cy="9525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7" y="0"/>
                </a:cxn>
                <a:cxn ang="0">
                  <a:pos x="6" y="1"/>
                </a:cxn>
                <a:cxn ang="0">
                  <a:pos x="3" y="1"/>
                </a:cxn>
                <a:cxn ang="0">
                  <a:pos x="2" y="2"/>
                </a:cxn>
                <a:cxn ang="0">
                  <a:pos x="2" y="6"/>
                </a:cxn>
                <a:cxn ang="0">
                  <a:pos x="0" y="5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3" y="0"/>
                </a:cxn>
              </a:cxnLst>
              <a:rect l="0" t="0" r="r" b="b"/>
              <a:pathLst>
                <a:path w="7" h="6">
                  <a:moveTo>
                    <a:pt x="3" y="0"/>
                  </a:moveTo>
                  <a:lnTo>
                    <a:pt x="7" y="0"/>
                  </a:lnTo>
                  <a:lnTo>
                    <a:pt x="6" y="1"/>
                  </a:lnTo>
                  <a:lnTo>
                    <a:pt x="3" y="1"/>
                  </a:lnTo>
                  <a:lnTo>
                    <a:pt x="2" y="2"/>
                  </a:lnTo>
                  <a:lnTo>
                    <a:pt x="2" y="6"/>
                  </a:lnTo>
                  <a:lnTo>
                    <a:pt x="0" y="5"/>
                  </a:lnTo>
                  <a:lnTo>
                    <a:pt x="0" y="2"/>
                  </a:lnTo>
                  <a:lnTo>
                    <a:pt x="1" y="1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8" name="Freeform 84"/>
            <p:cNvSpPr>
              <a:spLocks noEditPoints="1"/>
            </p:cNvSpPr>
            <p:nvPr/>
          </p:nvSpPr>
          <p:spPr bwMode="auto">
            <a:xfrm>
              <a:off x="4595813" y="5716588"/>
              <a:ext cx="14288" cy="20638"/>
            </a:xfrm>
            <a:custGeom>
              <a:avLst/>
              <a:gdLst/>
              <a:ahLst/>
              <a:cxnLst>
                <a:cxn ang="0">
                  <a:pos x="6" y="5"/>
                </a:cxn>
                <a:cxn ang="0">
                  <a:pos x="6" y="9"/>
                </a:cxn>
                <a:cxn ang="0">
                  <a:pos x="1" y="13"/>
                </a:cxn>
                <a:cxn ang="0">
                  <a:pos x="0" y="13"/>
                </a:cxn>
                <a:cxn ang="0">
                  <a:pos x="0" y="10"/>
                </a:cxn>
                <a:cxn ang="0">
                  <a:pos x="2" y="9"/>
                </a:cxn>
                <a:cxn ang="0">
                  <a:pos x="6" y="5"/>
                </a:cxn>
                <a:cxn ang="0">
                  <a:pos x="7" y="3"/>
                </a:cxn>
                <a:cxn ang="0">
                  <a:pos x="6" y="5"/>
                </a:cxn>
                <a:cxn ang="0">
                  <a:pos x="6" y="4"/>
                </a:cxn>
                <a:cxn ang="0">
                  <a:pos x="7" y="3"/>
                </a:cxn>
                <a:cxn ang="0">
                  <a:pos x="8" y="0"/>
                </a:cxn>
                <a:cxn ang="0">
                  <a:pos x="9" y="2"/>
                </a:cxn>
                <a:cxn ang="0">
                  <a:pos x="8" y="3"/>
                </a:cxn>
                <a:cxn ang="0">
                  <a:pos x="7" y="3"/>
                </a:cxn>
                <a:cxn ang="0">
                  <a:pos x="8" y="0"/>
                </a:cxn>
              </a:cxnLst>
              <a:rect l="0" t="0" r="r" b="b"/>
              <a:pathLst>
                <a:path w="9" h="13">
                  <a:moveTo>
                    <a:pt x="6" y="5"/>
                  </a:moveTo>
                  <a:lnTo>
                    <a:pt x="6" y="9"/>
                  </a:lnTo>
                  <a:lnTo>
                    <a:pt x="1" y="13"/>
                  </a:lnTo>
                  <a:lnTo>
                    <a:pt x="0" y="13"/>
                  </a:lnTo>
                  <a:lnTo>
                    <a:pt x="0" y="10"/>
                  </a:lnTo>
                  <a:lnTo>
                    <a:pt x="2" y="9"/>
                  </a:lnTo>
                  <a:lnTo>
                    <a:pt x="6" y="5"/>
                  </a:lnTo>
                  <a:close/>
                  <a:moveTo>
                    <a:pt x="7" y="3"/>
                  </a:moveTo>
                  <a:lnTo>
                    <a:pt x="6" y="5"/>
                  </a:lnTo>
                  <a:lnTo>
                    <a:pt x="6" y="4"/>
                  </a:lnTo>
                  <a:lnTo>
                    <a:pt x="7" y="3"/>
                  </a:lnTo>
                  <a:close/>
                  <a:moveTo>
                    <a:pt x="8" y="0"/>
                  </a:moveTo>
                  <a:lnTo>
                    <a:pt x="9" y="2"/>
                  </a:lnTo>
                  <a:lnTo>
                    <a:pt x="8" y="3"/>
                  </a:lnTo>
                  <a:lnTo>
                    <a:pt x="7" y="3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9" name="Freeform 85"/>
            <p:cNvSpPr>
              <a:spLocks noEditPoints="1"/>
            </p:cNvSpPr>
            <p:nvPr/>
          </p:nvSpPr>
          <p:spPr bwMode="auto">
            <a:xfrm>
              <a:off x="4178300" y="5867401"/>
              <a:ext cx="23813" cy="26988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6" y="7"/>
                </a:cxn>
                <a:cxn ang="0">
                  <a:pos x="6" y="9"/>
                </a:cxn>
                <a:cxn ang="0">
                  <a:pos x="0" y="9"/>
                </a:cxn>
                <a:cxn ang="0">
                  <a:pos x="0" y="7"/>
                </a:cxn>
                <a:cxn ang="0">
                  <a:pos x="13" y="0"/>
                </a:cxn>
                <a:cxn ang="0">
                  <a:pos x="14" y="1"/>
                </a:cxn>
                <a:cxn ang="0">
                  <a:pos x="14" y="7"/>
                </a:cxn>
                <a:cxn ang="0">
                  <a:pos x="15" y="12"/>
                </a:cxn>
                <a:cxn ang="0">
                  <a:pos x="14" y="15"/>
                </a:cxn>
                <a:cxn ang="0">
                  <a:pos x="13" y="17"/>
                </a:cxn>
                <a:cxn ang="0">
                  <a:pos x="10" y="17"/>
                </a:cxn>
                <a:cxn ang="0">
                  <a:pos x="9" y="16"/>
                </a:cxn>
                <a:cxn ang="0">
                  <a:pos x="9" y="14"/>
                </a:cxn>
                <a:cxn ang="0">
                  <a:pos x="8" y="13"/>
                </a:cxn>
                <a:cxn ang="0">
                  <a:pos x="8" y="10"/>
                </a:cxn>
                <a:cxn ang="0">
                  <a:pos x="7" y="9"/>
                </a:cxn>
                <a:cxn ang="0">
                  <a:pos x="6" y="9"/>
                </a:cxn>
                <a:cxn ang="0">
                  <a:pos x="8" y="8"/>
                </a:cxn>
                <a:cxn ang="0">
                  <a:pos x="9" y="7"/>
                </a:cxn>
                <a:cxn ang="0">
                  <a:pos x="13" y="0"/>
                </a:cxn>
              </a:cxnLst>
              <a:rect l="0" t="0" r="r" b="b"/>
              <a:pathLst>
                <a:path w="15" h="17">
                  <a:moveTo>
                    <a:pt x="0" y="7"/>
                  </a:moveTo>
                  <a:lnTo>
                    <a:pt x="6" y="7"/>
                  </a:lnTo>
                  <a:lnTo>
                    <a:pt x="6" y="9"/>
                  </a:lnTo>
                  <a:lnTo>
                    <a:pt x="0" y="9"/>
                  </a:lnTo>
                  <a:lnTo>
                    <a:pt x="0" y="7"/>
                  </a:lnTo>
                  <a:close/>
                  <a:moveTo>
                    <a:pt x="13" y="0"/>
                  </a:moveTo>
                  <a:lnTo>
                    <a:pt x="14" y="1"/>
                  </a:lnTo>
                  <a:lnTo>
                    <a:pt x="14" y="7"/>
                  </a:lnTo>
                  <a:lnTo>
                    <a:pt x="15" y="12"/>
                  </a:lnTo>
                  <a:lnTo>
                    <a:pt x="14" y="15"/>
                  </a:lnTo>
                  <a:lnTo>
                    <a:pt x="13" y="17"/>
                  </a:lnTo>
                  <a:lnTo>
                    <a:pt x="10" y="17"/>
                  </a:lnTo>
                  <a:lnTo>
                    <a:pt x="9" y="16"/>
                  </a:lnTo>
                  <a:lnTo>
                    <a:pt x="9" y="14"/>
                  </a:lnTo>
                  <a:lnTo>
                    <a:pt x="8" y="13"/>
                  </a:lnTo>
                  <a:lnTo>
                    <a:pt x="8" y="10"/>
                  </a:lnTo>
                  <a:lnTo>
                    <a:pt x="7" y="9"/>
                  </a:lnTo>
                  <a:lnTo>
                    <a:pt x="6" y="9"/>
                  </a:lnTo>
                  <a:lnTo>
                    <a:pt x="8" y="8"/>
                  </a:lnTo>
                  <a:lnTo>
                    <a:pt x="9" y="7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0" name="Freeform 86"/>
            <p:cNvSpPr>
              <a:spLocks/>
            </p:cNvSpPr>
            <p:nvPr/>
          </p:nvSpPr>
          <p:spPr bwMode="auto">
            <a:xfrm>
              <a:off x="3981450" y="5964238"/>
              <a:ext cx="38100" cy="26988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4" y="0"/>
                </a:cxn>
                <a:cxn ang="0">
                  <a:pos x="14" y="2"/>
                </a:cxn>
                <a:cxn ang="0">
                  <a:pos x="15" y="4"/>
                </a:cxn>
                <a:cxn ang="0">
                  <a:pos x="17" y="5"/>
                </a:cxn>
                <a:cxn ang="0">
                  <a:pos x="21" y="5"/>
                </a:cxn>
                <a:cxn ang="0">
                  <a:pos x="24" y="3"/>
                </a:cxn>
                <a:cxn ang="0">
                  <a:pos x="18" y="9"/>
                </a:cxn>
                <a:cxn ang="0">
                  <a:pos x="17" y="9"/>
                </a:cxn>
                <a:cxn ang="0">
                  <a:pos x="15" y="10"/>
                </a:cxn>
                <a:cxn ang="0">
                  <a:pos x="14" y="10"/>
                </a:cxn>
                <a:cxn ang="0">
                  <a:pos x="13" y="14"/>
                </a:cxn>
                <a:cxn ang="0">
                  <a:pos x="12" y="16"/>
                </a:cxn>
                <a:cxn ang="0">
                  <a:pos x="10" y="17"/>
                </a:cxn>
                <a:cxn ang="0">
                  <a:pos x="6" y="17"/>
                </a:cxn>
                <a:cxn ang="0">
                  <a:pos x="13" y="10"/>
                </a:cxn>
                <a:cxn ang="0">
                  <a:pos x="8" y="10"/>
                </a:cxn>
                <a:cxn ang="0">
                  <a:pos x="6" y="9"/>
                </a:cxn>
                <a:cxn ang="0">
                  <a:pos x="5" y="8"/>
                </a:cxn>
                <a:cxn ang="0">
                  <a:pos x="3" y="7"/>
                </a:cxn>
                <a:cxn ang="0">
                  <a:pos x="0" y="7"/>
                </a:cxn>
                <a:cxn ang="0">
                  <a:pos x="1" y="4"/>
                </a:cxn>
                <a:cxn ang="0">
                  <a:pos x="4" y="2"/>
                </a:cxn>
                <a:cxn ang="0">
                  <a:pos x="6" y="1"/>
                </a:cxn>
                <a:cxn ang="0">
                  <a:pos x="10" y="0"/>
                </a:cxn>
              </a:cxnLst>
              <a:rect l="0" t="0" r="r" b="b"/>
              <a:pathLst>
                <a:path w="24" h="17">
                  <a:moveTo>
                    <a:pt x="10" y="0"/>
                  </a:moveTo>
                  <a:lnTo>
                    <a:pt x="14" y="0"/>
                  </a:lnTo>
                  <a:lnTo>
                    <a:pt x="14" y="2"/>
                  </a:lnTo>
                  <a:lnTo>
                    <a:pt x="15" y="4"/>
                  </a:lnTo>
                  <a:lnTo>
                    <a:pt x="17" y="5"/>
                  </a:lnTo>
                  <a:lnTo>
                    <a:pt x="21" y="5"/>
                  </a:lnTo>
                  <a:lnTo>
                    <a:pt x="24" y="3"/>
                  </a:lnTo>
                  <a:lnTo>
                    <a:pt x="18" y="9"/>
                  </a:lnTo>
                  <a:lnTo>
                    <a:pt x="17" y="9"/>
                  </a:lnTo>
                  <a:lnTo>
                    <a:pt x="15" y="10"/>
                  </a:lnTo>
                  <a:lnTo>
                    <a:pt x="14" y="10"/>
                  </a:lnTo>
                  <a:lnTo>
                    <a:pt x="13" y="14"/>
                  </a:lnTo>
                  <a:lnTo>
                    <a:pt x="12" y="16"/>
                  </a:lnTo>
                  <a:lnTo>
                    <a:pt x="10" y="17"/>
                  </a:lnTo>
                  <a:lnTo>
                    <a:pt x="6" y="17"/>
                  </a:lnTo>
                  <a:lnTo>
                    <a:pt x="13" y="10"/>
                  </a:lnTo>
                  <a:lnTo>
                    <a:pt x="8" y="10"/>
                  </a:lnTo>
                  <a:lnTo>
                    <a:pt x="6" y="9"/>
                  </a:lnTo>
                  <a:lnTo>
                    <a:pt x="5" y="8"/>
                  </a:lnTo>
                  <a:lnTo>
                    <a:pt x="3" y="7"/>
                  </a:lnTo>
                  <a:lnTo>
                    <a:pt x="0" y="7"/>
                  </a:lnTo>
                  <a:lnTo>
                    <a:pt x="1" y="4"/>
                  </a:lnTo>
                  <a:lnTo>
                    <a:pt x="4" y="2"/>
                  </a:lnTo>
                  <a:lnTo>
                    <a:pt x="6" y="1"/>
                  </a:lnTo>
                  <a:lnTo>
                    <a:pt x="1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1" name="Freeform 87"/>
            <p:cNvSpPr>
              <a:spLocks/>
            </p:cNvSpPr>
            <p:nvPr/>
          </p:nvSpPr>
          <p:spPr bwMode="auto">
            <a:xfrm>
              <a:off x="3968750" y="6000751"/>
              <a:ext cx="12700" cy="7938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8" y="0"/>
                </a:cxn>
                <a:cxn ang="0">
                  <a:pos x="7" y="2"/>
                </a:cxn>
                <a:cxn ang="0">
                  <a:pos x="2" y="5"/>
                </a:cxn>
                <a:cxn ang="0">
                  <a:pos x="1" y="3"/>
                </a:cxn>
                <a:cxn ang="0">
                  <a:pos x="0" y="3"/>
                </a:cxn>
                <a:cxn ang="0">
                  <a:pos x="1" y="2"/>
                </a:cxn>
                <a:cxn ang="0">
                  <a:pos x="4" y="1"/>
                </a:cxn>
                <a:cxn ang="0">
                  <a:pos x="5" y="1"/>
                </a:cxn>
                <a:cxn ang="0">
                  <a:pos x="7" y="0"/>
                </a:cxn>
              </a:cxnLst>
              <a:rect l="0" t="0" r="r" b="b"/>
              <a:pathLst>
                <a:path w="8" h="5">
                  <a:moveTo>
                    <a:pt x="7" y="0"/>
                  </a:moveTo>
                  <a:lnTo>
                    <a:pt x="8" y="0"/>
                  </a:lnTo>
                  <a:lnTo>
                    <a:pt x="7" y="2"/>
                  </a:lnTo>
                  <a:lnTo>
                    <a:pt x="2" y="5"/>
                  </a:lnTo>
                  <a:lnTo>
                    <a:pt x="1" y="3"/>
                  </a:lnTo>
                  <a:lnTo>
                    <a:pt x="0" y="3"/>
                  </a:lnTo>
                  <a:lnTo>
                    <a:pt x="1" y="2"/>
                  </a:lnTo>
                  <a:lnTo>
                    <a:pt x="4" y="1"/>
                  </a:lnTo>
                  <a:lnTo>
                    <a:pt x="5" y="1"/>
                  </a:lnTo>
                  <a:lnTo>
                    <a:pt x="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2" name="Freeform 88"/>
            <p:cNvSpPr>
              <a:spLocks/>
            </p:cNvSpPr>
            <p:nvPr/>
          </p:nvSpPr>
          <p:spPr bwMode="auto">
            <a:xfrm>
              <a:off x="3413125" y="6024563"/>
              <a:ext cx="11113" cy="206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2"/>
                </a:cxn>
                <a:cxn ang="0">
                  <a:pos x="4" y="4"/>
                </a:cxn>
                <a:cxn ang="0">
                  <a:pos x="7" y="6"/>
                </a:cxn>
                <a:cxn ang="0">
                  <a:pos x="7" y="8"/>
                </a:cxn>
                <a:cxn ang="0">
                  <a:pos x="6" y="11"/>
                </a:cxn>
                <a:cxn ang="0">
                  <a:pos x="3" y="13"/>
                </a:cxn>
                <a:cxn ang="0">
                  <a:pos x="2" y="13"/>
                </a:cxn>
                <a:cxn ang="0">
                  <a:pos x="2" y="11"/>
                </a:cxn>
                <a:cxn ang="0">
                  <a:pos x="3" y="11"/>
                </a:cxn>
                <a:cxn ang="0">
                  <a:pos x="3" y="7"/>
                </a:cxn>
                <a:cxn ang="0">
                  <a:pos x="2" y="7"/>
                </a:cxn>
                <a:cxn ang="0">
                  <a:pos x="1" y="6"/>
                </a:cxn>
                <a:cxn ang="0">
                  <a:pos x="1" y="5"/>
                </a:cxn>
                <a:cxn ang="0">
                  <a:pos x="0" y="4"/>
                </a:cxn>
                <a:cxn ang="0">
                  <a:pos x="0" y="0"/>
                </a:cxn>
              </a:cxnLst>
              <a:rect l="0" t="0" r="r" b="b"/>
              <a:pathLst>
                <a:path w="7" h="13">
                  <a:moveTo>
                    <a:pt x="0" y="0"/>
                  </a:moveTo>
                  <a:lnTo>
                    <a:pt x="2" y="2"/>
                  </a:lnTo>
                  <a:lnTo>
                    <a:pt x="4" y="4"/>
                  </a:lnTo>
                  <a:lnTo>
                    <a:pt x="7" y="6"/>
                  </a:lnTo>
                  <a:lnTo>
                    <a:pt x="7" y="8"/>
                  </a:lnTo>
                  <a:lnTo>
                    <a:pt x="6" y="11"/>
                  </a:lnTo>
                  <a:lnTo>
                    <a:pt x="3" y="13"/>
                  </a:lnTo>
                  <a:lnTo>
                    <a:pt x="2" y="13"/>
                  </a:lnTo>
                  <a:lnTo>
                    <a:pt x="2" y="11"/>
                  </a:lnTo>
                  <a:lnTo>
                    <a:pt x="3" y="11"/>
                  </a:lnTo>
                  <a:lnTo>
                    <a:pt x="3" y="7"/>
                  </a:lnTo>
                  <a:lnTo>
                    <a:pt x="2" y="7"/>
                  </a:lnTo>
                  <a:lnTo>
                    <a:pt x="1" y="6"/>
                  </a:lnTo>
                  <a:lnTo>
                    <a:pt x="1" y="5"/>
                  </a:lnTo>
                  <a:lnTo>
                    <a:pt x="0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3" name="Freeform 89"/>
            <p:cNvSpPr>
              <a:spLocks/>
            </p:cNvSpPr>
            <p:nvPr/>
          </p:nvSpPr>
          <p:spPr bwMode="auto">
            <a:xfrm>
              <a:off x="3640138" y="6064251"/>
              <a:ext cx="11113" cy="31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0"/>
                </a:cxn>
                <a:cxn ang="0">
                  <a:pos x="7" y="1"/>
                </a:cxn>
                <a:cxn ang="0">
                  <a:pos x="5" y="2"/>
                </a:cxn>
                <a:cxn ang="0">
                  <a:pos x="1" y="2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w="7" h="2">
                  <a:moveTo>
                    <a:pt x="0" y="0"/>
                  </a:moveTo>
                  <a:lnTo>
                    <a:pt x="3" y="0"/>
                  </a:lnTo>
                  <a:lnTo>
                    <a:pt x="7" y="1"/>
                  </a:lnTo>
                  <a:lnTo>
                    <a:pt x="5" y="2"/>
                  </a:lnTo>
                  <a:lnTo>
                    <a:pt x="1" y="2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109"/>
          <p:cNvGrpSpPr/>
          <p:nvPr/>
        </p:nvGrpSpPr>
        <p:grpSpPr>
          <a:xfrm>
            <a:off x="5488499" y="5139460"/>
            <a:ext cx="529343" cy="370761"/>
            <a:chOff x="7127875" y="5226051"/>
            <a:chExt cx="530225" cy="371475"/>
          </a:xfrm>
          <a:solidFill>
            <a:schemeClr val="bg1">
              <a:lumMod val="95000"/>
            </a:schemeClr>
          </a:solidFill>
        </p:grpSpPr>
        <p:sp>
          <p:nvSpPr>
            <p:cNvPr id="328" name="Freeform 90"/>
            <p:cNvSpPr>
              <a:spLocks/>
            </p:cNvSpPr>
            <p:nvPr/>
          </p:nvSpPr>
          <p:spPr bwMode="auto">
            <a:xfrm>
              <a:off x="7127875" y="5226051"/>
              <a:ext cx="44450" cy="34925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8" y="3"/>
                </a:cxn>
                <a:cxn ang="0">
                  <a:pos x="28" y="11"/>
                </a:cxn>
                <a:cxn ang="0">
                  <a:pos x="24" y="17"/>
                </a:cxn>
                <a:cxn ang="0">
                  <a:pos x="22" y="22"/>
                </a:cxn>
                <a:cxn ang="0">
                  <a:pos x="15" y="22"/>
                </a:cxn>
                <a:cxn ang="0">
                  <a:pos x="10" y="20"/>
                </a:cxn>
                <a:cxn ang="0">
                  <a:pos x="6" y="17"/>
                </a:cxn>
                <a:cxn ang="0">
                  <a:pos x="0" y="14"/>
                </a:cxn>
                <a:cxn ang="0">
                  <a:pos x="3" y="7"/>
                </a:cxn>
                <a:cxn ang="0">
                  <a:pos x="10" y="1"/>
                </a:cxn>
                <a:cxn ang="0">
                  <a:pos x="20" y="0"/>
                </a:cxn>
              </a:cxnLst>
              <a:rect l="0" t="0" r="r" b="b"/>
              <a:pathLst>
                <a:path w="28" h="22">
                  <a:moveTo>
                    <a:pt x="20" y="0"/>
                  </a:moveTo>
                  <a:lnTo>
                    <a:pt x="28" y="3"/>
                  </a:lnTo>
                  <a:lnTo>
                    <a:pt x="28" y="11"/>
                  </a:lnTo>
                  <a:lnTo>
                    <a:pt x="24" y="17"/>
                  </a:lnTo>
                  <a:lnTo>
                    <a:pt x="22" y="22"/>
                  </a:lnTo>
                  <a:lnTo>
                    <a:pt x="15" y="22"/>
                  </a:lnTo>
                  <a:lnTo>
                    <a:pt x="10" y="20"/>
                  </a:lnTo>
                  <a:lnTo>
                    <a:pt x="6" y="17"/>
                  </a:lnTo>
                  <a:lnTo>
                    <a:pt x="0" y="14"/>
                  </a:lnTo>
                  <a:lnTo>
                    <a:pt x="3" y="7"/>
                  </a:lnTo>
                  <a:lnTo>
                    <a:pt x="10" y="1"/>
                  </a:lnTo>
                  <a:lnTo>
                    <a:pt x="2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9" name="Freeform 91"/>
            <p:cNvSpPr>
              <a:spLocks/>
            </p:cNvSpPr>
            <p:nvPr/>
          </p:nvSpPr>
          <p:spPr bwMode="auto">
            <a:xfrm>
              <a:off x="7292975" y="5292726"/>
              <a:ext cx="52388" cy="42863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19" y="0"/>
                </a:cxn>
                <a:cxn ang="0">
                  <a:pos x="22" y="6"/>
                </a:cxn>
                <a:cxn ang="0">
                  <a:pos x="32" y="20"/>
                </a:cxn>
                <a:cxn ang="0">
                  <a:pos x="33" y="26"/>
                </a:cxn>
                <a:cxn ang="0">
                  <a:pos x="31" y="27"/>
                </a:cxn>
                <a:cxn ang="0">
                  <a:pos x="29" y="26"/>
                </a:cxn>
                <a:cxn ang="0">
                  <a:pos x="25" y="25"/>
                </a:cxn>
                <a:cxn ang="0">
                  <a:pos x="17" y="17"/>
                </a:cxn>
                <a:cxn ang="0">
                  <a:pos x="16" y="17"/>
                </a:cxn>
                <a:cxn ang="0">
                  <a:pos x="16" y="18"/>
                </a:cxn>
                <a:cxn ang="0">
                  <a:pos x="15" y="20"/>
                </a:cxn>
                <a:cxn ang="0">
                  <a:pos x="13" y="21"/>
                </a:cxn>
                <a:cxn ang="0">
                  <a:pos x="13" y="22"/>
                </a:cxn>
                <a:cxn ang="0">
                  <a:pos x="10" y="21"/>
                </a:cxn>
                <a:cxn ang="0">
                  <a:pos x="6" y="19"/>
                </a:cxn>
                <a:cxn ang="0">
                  <a:pos x="2" y="12"/>
                </a:cxn>
                <a:cxn ang="0">
                  <a:pos x="0" y="6"/>
                </a:cxn>
                <a:cxn ang="0">
                  <a:pos x="5" y="6"/>
                </a:cxn>
                <a:cxn ang="0">
                  <a:pos x="9" y="5"/>
                </a:cxn>
                <a:cxn ang="0">
                  <a:pos x="11" y="1"/>
                </a:cxn>
                <a:cxn ang="0">
                  <a:pos x="15" y="0"/>
                </a:cxn>
              </a:cxnLst>
              <a:rect l="0" t="0" r="r" b="b"/>
              <a:pathLst>
                <a:path w="33" h="27">
                  <a:moveTo>
                    <a:pt x="15" y="0"/>
                  </a:moveTo>
                  <a:lnTo>
                    <a:pt x="19" y="0"/>
                  </a:lnTo>
                  <a:lnTo>
                    <a:pt x="22" y="6"/>
                  </a:lnTo>
                  <a:lnTo>
                    <a:pt x="32" y="20"/>
                  </a:lnTo>
                  <a:lnTo>
                    <a:pt x="33" y="26"/>
                  </a:lnTo>
                  <a:lnTo>
                    <a:pt x="31" y="27"/>
                  </a:lnTo>
                  <a:lnTo>
                    <a:pt x="29" y="26"/>
                  </a:lnTo>
                  <a:lnTo>
                    <a:pt x="25" y="25"/>
                  </a:lnTo>
                  <a:lnTo>
                    <a:pt x="17" y="17"/>
                  </a:lnTo>
                  <a:lnTo>
                    <a:pt x="16" y="17"/>
                  </a:lnTo>
                  <a:lnTo>
                    <a:pt x="16" y="18"/>
                  </a:lnTo>
                  <a:lnTo>
                    <a:pt x="15" y="20"/>
                  </a:lnTo>
                  <a:lnTo>
                    <a:pt x="13" y="21"/>
                  </a:lnTo>
                  <a:lnTo>
                    <a:pt x="13" y="22"/>
                  </a:lnTo>
                  <a:lnTo>
                    <a:pt x="10" y="21"/>
                  </a:lnTo>
                  <a:lnTo>
                    <a:pt x="6" y="19"/>
                  </a:lnTo>
                  <a:lnTo>
                    <a:pt x="2" y="12"/>
                  </a:lnTo>
                  <a:lnTo>
                    <a:pt x="0" y="6"/>
                  </a:lnTo>
                  <a:lnTo>
                    <a:pt x="5" y="6"/>
                  </a:lnTo>
                  <a:lnTo>
                    <a:pt x="9" y="5"/>
                  </a:lnTo>
                  <a:lnTo>
                    <a:pt x="11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" name="Freeform 92"/>
            <p:cNvSpPr>
              <a:spLocks/>
            </p:cNvSpPr>
            <p:nvPr/>
          </p:nvSpPr>
          <p:spPr bwMode="auto">
            <a:xfrm>
              <a:off x="7475538" y="5378451"/>
              <a:ext cx="49213" cy="317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" y="0"/>
                </a:cxn>
                <a:cxn ang="0">
                  <a:pos x="21" y="2"/>
                </a:cxn>
                <a:cxn ang="0">
                  <a:pos x="28" y="6"/>
                </a:cxn>
                <a:cxn ang="0">
                  <a:pos x="31" y="14"/>
                </a:cxn>
                <a:cxn ang="0">
                  <a:pos x="21" y="17"/>
                </a:cxn>
                <a:cxn ang="0">
                  <a:pos x="9" y="20"/>
                </a:cxn>
                <a:cxn ang="0">
                  <a:pos x="7" y="15"/>
                </a:cxn>
                <a:cxn ang="0">
                  <a:pos x="6" y="12"/>
                </a:cxn>
                <a:cxn ang="0">
                  <a:pos x="3" y="8"/>
                </a:cxn>
                <a:cxn ang="0">
                  <a:pos x="0" y="6"/>
                </a:cxn>
                <a:cxn ang="0">
                  <a:pos x="0" y="0"/>
                </a:cxn>
              </a:cxnLst>
              <a:rect l="0" t="0" r="r" b="b"/>
              <a:pathLst>
                <a:path w="31" h="20">
                  <a:moveTo>
                    <a:pt x="0" y="0"/>
                  </a:moveTo>
                  <a:lnTo>
                    <a:pt x="11" y="0"/>
                  </a:lnTo>
                  <a:lnTo>
                    <a:pt x="21" y="2"/>
                  </a:lnTo>
                  <a:lnTo>
                    <a:pt x="28" y="6"/>
                  </a:lnTo>
                  <a:lnTo>
                    <a:pt x="31" y="14"/>
                  </a:lnTo>
                  <a:lnTo>
                    <a:pt x="21" y="17"/>
                  </a:lnTo>
                  <a:lnTo>
                    <a:pt x="9" y="20"/>
                  </a:lnTo>
                  <a:lnTo>
                    <a:pt x="7" y="15"/>
                  </a:lnTo>
                  <a:lnTo>
                    <a:pt x="6" y="12"/>
                  </a:lnTo>
                  <a:lnTo>
                    <a:pt x="3" y="8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" name="Freeform 93"/>
            <p:cNvSpPr>
              <a:spLocks/>
            </p:cNvSpPr>
            <p:nvPr/>
          </p:nvSpPr>
          <p:spPr bwMode="auto">
            <a:xfrm>
              <a:off x="7421563" y="5378451"/>
              <a:ext cx="14288" cy="12700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6" y="0"/>
                </a:cxn>
                <a:cxn ang="0">
                  <a:pos x="9" y="3"/>
                </a:cxn>
                <a:cxn ang="0">
                  <a:pos x="9" y="8"/>
                </a:cxn>
                <a:cxn ang="0">
                  <a:pos x="7" y="7"/>
                </a:cxn>
                <a:cxn ang="0">
                  <a:pos x="6" y="6"/>
                </a:cxn>
                <a:cxn ang="0">
                  <a:pos x="3" y="5"/>
                </a:cxn>
                <a:cxn ang="0">
                  <a:pos x="2" y="3"/>
                </a:cxn>
                <a:cxn ang="0">
                  <a:pos x="0" y="2"/>
                </a:cxn>
                <a:cxn ang="0">
                  <a:pos x="1" y="0"/>
                </a:cxn>
              </a:cxnLst>
              <a:rect l="0" t="0" r="r" b="b"/>
              <a:pathLst>
                <a:path w="9" h="8">
                  <a:moveTo>
                    <a:pt x="1" y="0"/>
                  </a:moveTo>
                  <a:lnTo>
                    <a:pt x="6" y="0"/>
                  </a:lnTo>
                  <a:lnTo>
                    <a:pt x="9" y="3"/>
                  </a:lnTo>
                  <a:lnTo>
                    <a:pt x="9" y="8"/>
                  </a:lnTo>
                  <a:lnTo>
                    <a:pt x="7" y="7"/>
                  </a:lnTo>
                  <a:lnTo>
                    <a:pt x="6" y="6"/>
                  </a:lnTo>
                  <a:lnTo>
                    <a:pt x="3" y="5"/>
                  </a:lnTo>
                  <a:lnTo>
                    <a:pt x="2" y="3"/>
                  </a:lnTo>
                  <a:lnTo>
                    <a:pt x="0" y="2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" name="Freeform 94"/>
            <p:cNvSpPr>
              <a:spLocks/>
            </p:cNvSpPr>
            <p:nvPr/>
          </p:nvSpPr>
          <p:spPr bwMode="auto">
            <a:xfrm>
              <a:off x="7537450" y="5454651"/>
              <a:ext cx="120650" cy="142875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34" y="11"/>
                </a:cxn>
                <a:cxn ang="0">
                  <a:pos x="46" y="16"/>
                </a:cxn>
                <a:cxn ang="0">
                  <a:pos x="55" y="22"/>
                </a:cxn>
                <a:cxn ang="0">
                  <a:pos x="62" y="31"/>
                </a:cxn>
                <a:cxn ang="0">
                  <a:pos x="64" y="34"/>
                </a:cxn>
                <a:cxn ang="0">
                  <a:pos x="64" y="35"/>
                </a:cxn>
                <a:cxn ang="0">
                  <a:pos x="66" y="36"/>
                </a:cxn>
                <a:cxn ang="0">
                  <a:pos x="67" y="38"/>
                </a:cxn>
                <a:cxn ang="0">
                  <a:pos x="69" y="41"/>
                </a:cxn>
                <a:cxn ang="0">
                  <a:pos x="71" y="45"/>
                </a:cxn>
                <a:cxn ang="0">
                  <a:pos x="71" y="46"/>
                </a:cxn>
                <a:cxn ang="0">
                  <a:pos x="75" y="50"/>
                </a:cxn>
                <a:cxn ang="0">
                  <a:pos x="76" y="52"/>
                </a:cxn>
                <a:cxn ang="0">
                  <a:pos x="76" y="56"/>
                </a:cxn>
                <a:cxn ang="0">
                  <a:pos x="74" y="56"/>
                </a:cxn>
                <a:cxn ang="0">
                  <a:pos x="69" y="58"/>
                </a:cxn>
                <a:cxn ang="0">
                  <a:pos x="67" y="63"/>
                </a:cxn>
                <a:cxn ang="0">
                  <a:pos x="64" y="64"/>
                </a:cxn>
                <a:cxn ang="0">
                  <a:pos x="62" y="66"/>
                </a:cxn>
                <a:cxn ang="0">
                  <a:pos x="60" y="67"/>
                </a:cxn>
                <a:cxn ang="0">
                  <a:pos x="54" y="67"/>
                </a:cxn>
                <a:cxn ang="0">
                  <a:pos x="52" y="66"/>
                </a:cxn>
                <a:cxn ang="0">
                  <a:pos x="48" y="66"/>
                </a:cxn>
                <a:cxn ang="0">
                  <a:pos x="46" y="67"/>
                </a:cxn>
                <a:cxn ang="0">
                  <a:pos x="36" y="73"/>
                </a:cxn>
                <a:cxn ang="0">
                  <a:pos x="29" y="80"/>
                </a:cxn>
                <a:cxn ang="0">
                  <a:pos x="26" y="90"/>
                </a:cxn>
                <a:cxn ang="0">
                  <a:pos x="22" y="90"/>
                </a:cxn>
                <a:cxn ang="0">
                  <a:pos x="18" y="87"/>
                </a:cxn>
                <a:cxn ang="0">
                  <a:pos x="17" y="86"/>
                </a:cxn>
                <a:cxn ang="0">
                  <a:pos x="12" y="84"/>
                </a:cxn>
                <a:cxn ang="0">
                  <a:pos x="9" y="84"/>
                </a:cxn>
                <a:cxn ang="0">
                  <a:pos x="9" y="66"/>
                </a:cxn>
                <a:cxn ang="0">
                  <a:pos x="6" y="51"/>
                </a:cxn>
                <a:cxn ang="0">
                  <a:pos x="0" y="39"/>
                </a:cxn>
                <a:cxn ang="0">
                  <a:pos x="4" y="30"/>
                </a:cxn>
                <a:cxn ang="0">
                  <a:pos x="10" y="23"/>
                </a:cxn>
                <a:cxn ang="0">
                  <a:pos x="14" y="16"/>
                </a:cxn>
                <a:cxn ang="0">
                  <a:pos x="12" y="11"/>
                </a:cxn>
                <a:cxn ang="0">
                  <a:pos x="11" y="10"/>
                </a:cxn>
                <a:cxn ang="0">
                  <a:pos x="9" y="6"/>
                </a:cxn>
                <a:cxn ang="0">
                  <a:pos x="9" y="0"/>
                </a:cxn>
              </a:cxnLst>
              <a:rect l="0" t="0" r="r" b="b"/>
              <a:pathLst>
                <a:path w="76" h="90">
                  <a:moveTo>
                    <a:pt x="9" y="0"/>
                  </a:moveTo>
                  <a:lnTo>
                    <a:pt x="34" y="11"/>
                  </a:lnTo>
                  <a:lnTo>
                    <a:pt x="46" y="16"/>
                  </a:lnTo>
                  <a:lnTo>
                    <a:pt x="55" y="22"/>
                  </a:lnTo>
                  <a:lnTo>
                    <a:pt x="62" y="31"/>
                  </a:lnTo>
                  <a:lnTo>
                    <a:pt x="64" y="34"/>
                  </a:lnTo>
                  <a:lnTo>
                    <a:pt x="64" y="35"/>
                  </a:lnTo>
                  <a:lnTo>
                    <a:pt x="66" y="36"/>
                  </a:lnTo>
                  <a:lnTo>
                    <a:pt x="67" y="38"/>
                  </a:lnTo>
                  <a:lnTo>
                    <a:pt x="69" y="41"/>
                  </a:lnTo>
                  <a:lnTo>
                    <a:pt x="71" y="45"/>
                  </a:lnTo>
                  <a:lnTo>
                    <a:pt x="71" y="46"/>
                  </a:lnTo>
                  <a:lnTo>
                    <a:pt x="75" y="50"/>
                  </a:lnTo>
                  <a:lnTo>
                    <a:pt x="76" y="52"/>
                  </a:lnTo>
                  <a:lnTo>
                    <a:pt x="76" y="56"/>
                  </a:lnTo>
                  <a:lnTo>
                    <a:pt x="74" y="56"/>
                  </a:lnTo>
                  <a:lnTo>
                    <a:pt x="69" y="58"/>
                  </a:lnTo>
                  <a:lnTo>
                    <a:pt x="67" y="63"/>
                  </a:lnTo>
                  <a:lnTo>
                    <a:pt x="64" y="64"/>
                  </a:lnTo>
                  <a:lnTo>
                    <a:pt x="62" y="66"/>
                  </a:lnTo>
                  <a:lnTo>
                    <a:pt x="60" y="67"/>
                  </a:lnTo>
                  <a:lnTo>
                    <a:pt x="54" y="67"/>
                  </a:lnTo>
                  <a:lnTo>
                    <a:pt x="52" y="66"/>
                  </a:lnTo>
                  <a:lnTo>
                    <a:pt x="48" y="66"/>
                  </a:lnTo>
                  <a:lnTo>
                    <a:pt x="46" y="67"/>
                  </a:lnTo>
                  <a:lnTo>
                    <a:pt x="36" y="73"/>
                  </a:lnTo>
                  <a:lnTo>
                    <a:pt x="29" y="80"/>
                  </a:lnTo>
                  <a:lnTo>
                    <a:pt x="26" y="90"/>
                  </a:lnTo>
                  <a:lnTo>
                    <a:pt x="22" y="90"/>
                  </a:lnTo>
                  <a:lnTo>
                    <a:pt x="18" y="87"/>
                  </a:lnTo>
                  <a:lnTo>
                    <a:pt x="17" y="86"/>
                  </a:lnTo>
                  <a:lnTo>
                    <a:pt x="12" y="84"/>
                  </a:lnTo>
                  <a:lnTo>
                    <a:pt x="9" y="84"/>
                  </a:lnTo>
                  <a:lnTo>
                    <a:pt x="9" y="66"/>
                  </a:lnTo>
                  <a:lnTo>
                    <a:pt x="6" y="51"/>
                  </a:lnTo>
                  <a:lnTo>
                    <a:pt x="0" y="39"/>
                  </a:lnTo>
                  <a:lnTo>
                    <a:pt x="4" y="30"/>
                  </a:lnTo>
                  <a:lnTo>
                    <a:pt x="10" y="23"/>
                  </a:lnTo>
                  <a:lnTo>
                    <a:pt x="14" y="16"/>
                  </a:lnTo>
                  <a:lnTo>
                    <a:pt x="12" y="11"/>
                  </a:lnTo>
                  <a:lnTo>
                    <a:pt x="11" y="10"/>
                  </a:lnTo>
                  <a:lnTo>
                    <a:pt x="9" y="6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15" name="Freeform 95"/>
          <p:cNvSpPr>
            <a:spLocks/>
          </p:cNvSpPr>
          <p:nvPr/>
        </p:nvSpPr>
        <p:spPr bwMode="auto">
          <a:xfrm>
            <a:off x="7010638" y="1828801"/>
            <a:ext cx="336634" cy="649347"/>
          </a:xfrm>
          <a:custGeom>
            <a:avLst/>
            <a:gdLst/>
            <a:ahLst/>
            <a:cxnLst>
              <a:cxn ang="0">
                <a:pos x="138" y="3"/>
              </a:cxn>
              <a:cxn ang="0">
                <a:pos x="146" y="13"/>
              </a:cxn>
              <a:cxn ang="0">
                <a:pos x="155" y="15"/>
              </a:cxn>
              <a:cxn ang="0">
                <a:pos x="173" y="69"/>
              </a:cxn>
              <a:cxn ang="0">
                <a:pos x="191" y="133"/>
              </a:cxn>
              <a:cxn ang="0">
                <a:pos x="221" y="151"/>
              </a:cxn>
              <a:cxn ang="0">
                <a:pos x="243" y="172"/>
              </a:cxn>
              <a:cxn ang="0">
                <a:pos x="252" y="175"/>
              </a:cxn>
              <a:cxn ang="0">
                <a:pos x="254" y="188"/>
              </a:cxn>
              <a:cxn ang="0">
                <a:pos x="258" y="198"/>
              </a:cxn>
              <a:cxn ang="0">
                <a:pos x="266" y="197"/>
              </a:cxn>
              <a:cxn ang="0">
                <a:pos x="260" y="212"/>
              </a:cxn>
              <a:cxn ang="0">
                <a:pos x="248" y="212"/>
              </a:cxn>
              <a:cxn ang="0">
                <a:pos x="229" y="232"/>
              </a:cxn>
              <a:cxn ang="0">
                <a:pos x="223" y="230"/>
              </a:cxn>
              <a:cxn ang="0">
                <a:pos x="221" y="242"/>
              </a:cxn>
              <a:cxn ang="0">
                <a:pos x="215" y="245"/>
              </a:cxn>
              <a:cxn ang="0">
                <a:pos x="211" y="251"/>
              </a:cxn>
              <a:cxn ang="0">
                <a:pos x="200" y="248"/>
              </a:cxn>
              <a:cxn ang="0">
                <a:pos x="193" y="253"/>
              </a:cxn>
              <a:cxn ang="0">
                <a:pos x="183" y="252"/>
              </a:cxn>
              <a:cxn ang="0">
                <a:pos x="169" y="258"/>
              </a:cxn>
              <a:cxn ang="0">
                <a:pos x="161" y="266"/>
              </a:cxn>
              <a:cxn ang="0">
                <a:pos x="158" y="280"/>
              </a:cxn>
              <a:cxn ang="0">
                <a:pos x="152" y="312"/>
              </a:cxn>
              <a:cxn ang="0">
                <a:pos x="136" y="318"/>
              </a:cxn>
              <a:cxn ang="0">
                <a:pos x="133" y="325"/>
              </a:cxn>
              <a:cxn ang="0">
                <a:pos x="119" y="323"/>
              </a:cxn>
              <a:cxn ang="0">
                <a:pos x="112" y="337"/>
              </a:cxn>
              <a:cxn ang="0">
                <a:pos x="108" y="336"/>
              </a:cxn>
              <a:cxn ang="0">
                <a:pos x="98" y="343"/>
              </a:cxn>
              <a:cxn ang="0">
                <a:pos x="91" y="372"/>
              </a:cxn>
              <a:cxn ang="0">
                <a:pos x="89" y="381"/>
              </a:cxn>
              <a:cxn ang="0">
                <a:pos x="83" y="395"/>
              </a:cxn>
              <a:cxn ang="0">
                <a:pos x="80" y="421"/>
              </a:cxn>
              <a:cxn ang="0">
                <a:pos x="71" y="415"/>
              </a:cxn>
              <a:cxn ang="0">
                <a:pos x="63" y="408"/>
              </a:cxn>
              <a:cxn ang="0">
                <a:pos x="54" y="386"/>
              </a:cxn>
              <a:cxn ang="0">
                <a:pos x="37" y="335"/>
              </a:cxn>
              <a:cxn ang="0">
                <a:pos x="31" y="321"/>
              </a:cxn>
              <a:cxn ang="0">
                <a:pos x="33" y="317"/>
              </a:cxn>
              <a:cxn ang="0">
                <a:pos x="25" y="309"/>
              </a:cxn>
              <a:cxn ang="0">
                <a:pos x="23" y="301"/>
              </a:cxn>
              <a:cxn ang="0">
                <a:pos x="0" y="232"/>
              </a:cxn>
              <a:cxn ang="0">
                <a:pos x="12" y="228"/>
              </a:cxn>
              <a:cxn ang="0">
                <a:pos x="18" y="220"/>
              </a:cxn>
              <a:cxn ang="0">
                <a:pos x="20" y="200"/>
              </a:cxn>
              <a:cxn ang="0">
                <a:pos x="32" y="174"/>
              </a:cxn>
              <a:cxn ang="0">
                <a:pos x="37" y="164"/>
              </a:cxn>
              <a:cxn ang="0">
                <a:pos x="28" y="133"/>
              </a:cxn>
              <a:cxn ang="0">
                <a:pos x="31" y="120"/>
              </a:cxn>
              <a:cxn ang="0">
                <a:pos x="34" y="116"/>
              </a:cxn>
              <a:cxn ang="0">
                <a:pos x="34" y="85"/>
              </a:cxn>
              <a:cxn ang="0">
                <a:pos x="45" y="56"/>
              </a:cxn>
              <a:cxn ang="0">
                <a:pos x="56" y="17"/>
              </a:cxn>
              <a:cxn ang="0">
                <a:pos x="60" y="9"/>
              </a:cxn>
              <a:cxn ang="0">
                <a:pos x="69" y="7"/>
              </a:cxn>
              <a:cxn ang="0">
                <a:pos x="77" y="21"/>
              </a:cxn>
              <a:cxn ang="0">
                <a:pos x="118" y="0"/>
              </a:cxn>
            </a:cxnLst>
            <a:rect l="0" t="0" r="r" b="b"/>
            <a:pathLst>
              <a:path w="266" h="421">
                <a:moveTo>
                  <a:pt x="118" y="0"/>
                </a:moveTo>
                <a:lnTo>
                  <a:pt x="125" y="1"/>
                </a:lnTo>
                <a:lnTo>
                  <a:pt x="131" y="1"/>
                </a:lnTo>
                <a:lnTo>
                  <a:pt x="138" y="3"/>
                </a:lnTo>
                <a:lnTo>
                  <a:pt x="141" y="7"/>
                </a:lnTo>
                <a:lnTo>
                  <a:pt x="143" y="10"/>
                </a:lnTo>
                <a:lnTo>
                  <a:pt x="144" y="11"/>
                </a:lnTo>
                <a:lnTo>
                  <a:pt x="146" y="13"/>
                </a:lnTo>
                <a:lnTo>
                  <a:pt x="148" y="13"/>
                </a:lnTo>
                <a:lnTo>
                  <a:pt x="151" y="14"/>
                </a:lnTo>
                <a:lnTo>
                  <a:pt x="153" y="14"/>
                </a:lnTo>
                <a:lnTo>
                  <a:pt x="155" y="15"/>
                </a:lnTo>
                <a:lnTo>
                  <a:pt x="158" y="21"/>
                </a:lnTo>
                <a:lnTo>
                  <a:pt x="160" y="29"/>
                </a:lnTo>
                <a:lnTo>
                  <a:pt x="163" y="39"/>
                </a:lnTo>
                <a:lnTo>
                  <a:pt x="173" y="69"/>
                </a:lnTo>
                <a:lnTo>
                  <a:pt x="183" y="101"/>
                </a:lnTo>
                <a:lnTo>
                  <a:pt x="187" y="109"/>
                </a:lnTo>
                <a:lnTo>
                  <a:pt x="190" y="120"/>
                </a:lnTo>
                <a:lnTo>
                  <a:pt x="191" y="133"/>
                </a:lnTo>
                <a:lnTo>
                  <a:pt x="198" y="137"/>
                </a:lnTo>
                <a:lnTo>
                  <a:pt x="208" y="139"/>
                </a:lnTo>
                <a:lnTo>
                  <a:pt x="219" y="139"/>
                </a:lnTo>
                <a:lnTo>
                  <a:pt x="221" y="151"/>
                </a:lnTo>
                <a:lnTo>
                  <a:pt x="225" y="162"/>
                </a:lnTo>
                <a:lnTo>
                  <a:pt x="237" y="178"/>
                </a:lnTo>
                <a:lnTo>
                  <a:pt x="239" y="175"/>
                </a:lnTo>
                <a:lnTo>
                  <a:pt x="243" y="172"/>
                </a:lnTo>
                <a:lnTo>
                  <a:pt x="245" y="169"/>
                </a:lnTo>
                <a:lnTo>
                  <a:pt x="248" y="170"/>
                </a:lnTo>
                <a:lnTo>
                  <a:pt x="251" y="172"/>
                </a:lnTo>
                <a:lnTo>
                  <a:pt x="252" y="175"/>
                </a:lnTo>
                <a:lnTo>
                  <a:pt x="257" y="179"/>
                </a:lnTo>
                <a:lnTo>
                  <a:pt x="259" y="181"/>
                </a:lnTo>
                <a:lnTo>
                  <a:pt x="259" y="183"/>
                </a:lnTo>
                <a:lnTo>
                  <a:pt x="254" y="188"/>
                </a:lnTo>
                <a:lnTo>
                  <a:pt x="253" y="190"/>
                </a:lnTo>
                <a:lnTo>
                  <a:pt x="253" y="192"/>
                </a:lnTo>
                <a:lnTo>
                  <a:pt x="255" y="197"/>
                </a:lnTo>
                <a:lnTo>
                  <a:pt x="258" y="198"/>
                </a:lnTo>
                <a:lnTo>
                  <a:pt x="259" y="199"/>
                </a:lnTo>
                <a:lnTo>
                  <a:pt x="262" y="199"/>
                </a:lnTo>
                <a:lnTo>
                  <a:pt x="265" y="195"/>
                </a:lnTo>
                <a:lnTo>
                  <a:pt x="266" y="197"/>
                </a:lnTo>
                <a:lnTo>
                  <a:pt x="266" y="203"/>
                </a:lnTo>
                <a:lnTo>
                  <a:pt x="265" y="206"/>
                </a:lnTo>
                <a:lnTo>
                  <a:pt x="262" y="209"/>
                </a:lnTo>
                <a:lnTo>
                  <a:pt x="260" y="212"/>
                </a:lnTo>
                <a:lnTo>
                  <a:pt x="257" y="213"/>
                </a:lnTo>
                <a:lnTo>
                  <a:pt x="254" y="214"/>
                </a:lnTo>
                <a:lnTo>
                  <a:pt x="251" y="214"/>
                </a:lnTo>
                <a:lnTo>
                  <a:pt x="248" y="212"/>
                </a:lnTo>
                <a:lnTo>
                  <a:pt x="244" y="221"/>
                </a:lnTo>
                <a:lnTo>
                  <a:pt x="238" y="228"/>
                </a:lnTo>
                <a:lnTo>
                  <a:pt x="231" y="234"/>
                </a:lnTo>
                <a:lnTo>
                  <a:pt x="229" y="232"/>
                </a:lnTo>
                <a:lnTo>
                  <a:pt x="228" y="230"/>
                </a:lnTo>
                <a:lnTo>
                  <a:pt x="226" y="228"/>
                </a:lnTo>
                <a:lnTo>
                  <a:pt x="225" y="228"/>
                </a:lnTo>
                <a:lnTo>
                  <a:pt x="223" y="230"/>
                </a:lnTo>
                <a:lnTo>
                  <a:pt x="222" y="231"/>
                </a:lnTo>
                <a:lnTo>
                  <a:pt x="222" y="239"/>
                </a:lnTo>
                <a:lnTo>
                  <a:pt x="223" y="240"/>
                </a:lnTo>
                <a:lnTo>
                  <a:pt x="221" y="242"/>
                </a:lnTo>
                <a:lnTo>
                  <a:pt x="218" y="242"/>
                </a:lnTo>
                <a:lnTo>
                  <a:pt x="217" y="244"/>
                </a:lnTo>
                <a:lnTo>
                  <a:pt x="216" y="244"/>
                </a:lnTo>
                <a:lnTo>
                  <a:pt x="215" y="245"/>
                </a:lnTo>
                <a:lnTo>
                  <a:pt x="214" y="247"/>
                </a:lnTo>
                <a:lnTo>
                  <a:pt x="214" y="248"/>
                </a:lnTo>
                <a:lnTo>
                  <a:pt x="215" y="252"/>
                </a:lnTo>
                <a:lnTo>
                  <a:pt x="211" y="251"/>
                </a:lnTo>
                <a:lnTo>
                  <a:pt x="209" y="249"/>
                </a:lnTo>
                <a:lnTo>
                  <a:pt x="205" y="249"/>
                </a:lnTo>
                <a:lnTo>
                  <a:pt x="202" y="248"/>
                </a:lnTo>
                <a:lnTo>
                  <a:pt x="200" y="248"/>
                </a:lnTo>
                <a:lnTo>
                  <a:pt x="197" y="246"/>
                </a:lnTo>
                <a:lnTo>
                  <a:pt x="196" y="248"/>
                </a:lnTo>
                <a:lnTo>
                  <a:pt x="194" y="251"/>
                </a:lnTo>
                <a:lnTo>
                  <a:pt x="193" y="253"/>
                </a:lnTo>
                <a:lnTo>
                  <a:pt x="190" y="255"/>
                </a:lnTo>
                <a:lnTo>
                  <a:pt x="188" y="255"/>
                </a:lnTo>
                <a:lnTo>
                  <a:pt x="186" y="254"/>
                </a:lnTo>
                <a:lnTo>
                  <a:pt x="183" y="252"/>
                </a:lnTo>
                <a:lnTo>
                  <a:pt x="183" y="274"/>
                </a:lnTo>
                <a:lnTo>
                  <a:pt x="176" y="274"/>
                </a:lnTo>
                <a:lnTo>
                  <a:pt x="173" y="272"/>
                </a:lnTo>
                <a:lnTo>
                  <a:pt x="169" y="258"/>
                </a:lnTo>
                <a:lnTo>
                  <a:pt x="166" y="254"/>
                </a:lnTo>
                <a:lnTo>
                  <a:pt x="163" y="253"/>
                </a:lnTo>
                <a:lnTo>
                  <a:pt x="161" y="253"/>
                </a:lnTo>
                <a:lnTo>
                  <a:pt x="161" y="266"/>
                </a:lnTo>
                <a:lnTo>
                  <a:pt x="155" y="266"/>
                </a:lnTo>
                <a:lnTo>
                  <a:pt x="155" y="269"/>
                </a:lnTo>
                <a:lnTo>
                  <a:pt x="158" y="276"/>
                </a:lnTo>
                <a:lnTo>
                  <a:pt x="158" y="280"/>
                </a:lnTo>
                <a:lnTo>
                  <a:pt x="156" y="289"/>
                </a:lnTo>
                <a:lnTo>
                  <a:pt x="154" y="300"/>
                </a:lnTo>
                <a:lnTo>
                  <a:pt x="155" y="310"/>
                </a:lnTo>
                <a:lnTo>
                  <a:pt x="152" y="312"/>
                </a:lnTo>
                <a:lnTo>
                  <a:pt x="146" y="312"/>
                </a:lnTo>
                <a:lnTo>
                  <a:pt x="141" y="314"/>
                </a:lnTo>
                <a:lnTo>
                  <a:pt x="138" y="315"/>
                </a:lnTo>
                <a:lnTo>
                  <a:pt x="136" y="318"/>
                </a:lnTo>
                <a:lnTo>
                  <a:pt x="136" y="324"/>
                </a:lnTo>
                <a:lnTo>
                  <a:pt x="134" y="326"/>
                </a:lnTo>
                <a:lnTo>
                  <a:pt x="133" y="326"/>
                </a:lnTo>
                <a:lnTo>
                  <a:pt x="133" y="325"/>
                </a:lnTo>
                <a:lnTo>
                  <a:pt x="132" y="323"/>
                </a:lnTo>
                <a:lnTo>
                  <a:pt x="132" y="314"/>
                </a:lnTo>
                <a:lnTo>
                  <a:pt x="123" y="321"/>
                </a:lnTo>
                <a:lnTo>
                  <a:pt x="119" y="323"/>
                </a:lnTo>
                <a:lnTo>
                  <a:pt x="116" y="322"/>
                </a:lnTo>
                <a:lnTo>
                  <a:pt x="113" y="316"/>
                </a:lnTo>
                <a:lnTo>
                  <a:pt x="110" y="323"/>
                </a:lnTo>
                <a:lnTo>
                  <a:pt x="112" y="337"/>
                </a:lnTo>
                <a:lnTo>
                  <a:pt x="110" y="344"/>
                </a:lnTo>
                <a:lnTo>
                  <a:pt x="109" y="344"/>
                </a:lnTo>
                <a:lnTo>
                  <a:pt x="108" y="343"/>
                </a:lnTo>
                <a:lnTo>
                  <a:pt x="108" y="336"/>
                </a:lnTo>
                <a:lnTo>
                  <a:pt x="106" y="336"/>
                </a:lnTo>
                <a:lnTo>
                  <a:pt x="103" y="338"/>
                </a:lnTo>
                <a:lnTo>
                  <a:pt x="101" y="339"/>
                </a:lnTo>
                <a:lnTo>
                  <a:pt x="98" y="343"/>
                </a:lnTo>
                <a:lnTo>
                  <a:pt x="95" y="346"/>
                </a:lnTo>
                <a:lnTo>
                  <a:pt x="94" y="350"/>
                </a:lnTo>
                <a:lnTo>
                  <a:pt x="94" y="367"/>
                </a:lnTo>
                <a:lnTo>
                  <a:pt x="91" y="372"/>
                </a:lnTo>
                <a:lnTo>
                  <a:pt x="89" y="373"/>
                </a:lnTo>
                <a:lnTo>
                  <a:pt x="88" y="374"/>
                </a:lnTo>
                <a:lnTo>
                  <a:pt x="88" y="379"/>
                </a:lnTo>
                <a:lnTo>
                  <a:pt x="89" y="381"/>
                </a:lnTo>
                <a:lnTo>
                  <a:pt x="90" y="382"/>
                </a:lnTo>
                <a:lnTo>
                  <a:pt x="90" y="387"/>
                </a:lnTo>
                <a:lnTo>
                  <a:pt x="89" y="389"/>
                </a:lnTo>
                <a:lnTo>
                  <a:pt x="83" y="395"/>
                </a:lnTo>
                <a:lnTo>
                  <a:pt x="82" y="398"/>
                </a:lnTo>
                <a:lnTo>
                  <a:pt x="81" y="405"/>
                </a:lnTo>
                <a:lnTo>
                  <a:pt x="81" y="417"/>
                </a:lnTo>
                <a:lnTo>
                  <a:pt x="80" y="421"/>
                </a:lnTo>
                <a:lnTo>
                  <a:pt x="76" y="421"/>
                </a:lnTo>
                <a:lnTo>
                  <a:pt x="74" y="420"/>
                </a:lnTo>
                <a:lnTo>
                  <a:pt x="71" y="417"/>
                </a:lnTo>
                <a:lnTo>
                  <a:pt x="71" y="415"/>
                </a:lnTo>
                <a:lnTo>
                  <a:pt x="70" y="413"/>
                </a:lnTo>
                <a:lnTo>
                  <a:pt x="70" y="409"/>
                </a:lnTo>
                <a:lnTo>
                  <a:pt x="67" y="409"/>
                </a:lnTo>
                <a:lnTo>
                  <a:pt x="63" y="408"/>
                </a:lnTo>
                <a:lnTo>
                  <a:pt x="58" y="402"/>
                </a:lnTo>
                <a:lnTo>
                  <a:pt x="56" y="400"/>
                </a:lnTo>
                <a:lnTo>
                  <a:pt x="54" y="398"/>
                </a:lnTo>
                <a:lnTo>
                  <a:pt x="54" y="386"/>
                </a:lnTo>
                <a:lnTo>
                  <a:pt x="49" y="374"/>
                </a:lnTo>
                <a:lnTo>
                  <a:pt x="40" y="353"/>
                </a:lnTo>
                <a:lnTo>
                  <a:pt x="38" y="344"/>
                </a:lnTo>
                <a:lnTo>
                  <a:pt x="37" y="335"/>
                </a:lnTo>
                <a:lnTo>
                  <a:pt x="34" y="324"/>
                </a:lnTo>
                <a:lnTo>
                  <a:pt x="33" y="324"/>
                </a:lnTo>
                <a:lnTo>
                  <a:pt x="31" y="323"/>
                </a:lnTo>
                <a:lnTo>
                  <a:pt x="31" y="321"/>
                </a:lnTo>
                <a:lnTo>
                  <a:pt x="32" y="321"/>
                </a:lnTo>
                <a:lnTo>
                  <a:pt x="33" y="319"/>
                </a:lnTo>
                <a:lnTo>
                  <a:pt x="34" y="319"/>
                </a:lnTo>
                <a:lnTo>
                  <a:pt x="33" y="317"/>
                </a:lnTo>
                <a:lnTo>
                  <a:pt x="30" y="314"/>
                </a:lnTo>
                <a:lnTo>
                  <a:pt x="27" y="312"/>
                </a:lnTo>
                <a:lnTo>
                  <a:pt x="26" y="310"/>
                </a:lnTo>
                <a:lnTo>
                  <a:pt x="25" y="309"/>
                </a:lnTo>
                <a:lnTo>
                  <a:pt x="25" y="307"/>
                </a:lnTo>
                <a:lnTo>
                  <a:pt x="24" y="304"/>
                </a:lnTo>
                <a:lnTo>
                  <a:pt x="24" y="302"/>
                </a:lnTo>
                <a:lnTo>
                  <a:pt x="23" y="301"/>
                </a:lnTo>
                <a:lnTo>
                  <a:pt x="23" y="300"/>
                </a:lnTo>
                <a:lnTo>
                  <a:pt x="17" y="277"/>
                </a:lnTo>
                <a:lnTo>
                  <a:pt x="10" y="254"/>
                </a:lnTo>
                <a:lnTo>
                  <a:pt x="0" y="232"/>
                </a:lnTo>
                <a:lnTo>
                  <a:pt x="0" y="231"/>
                </a:lnTo>
                <a:lnTo>
                  <a:pt x="2" y="230"/>
                </a:lnTo>
                <a:lnTo>
                  <a:pt x="10" y="230"/>
                </a:lnTo>
                <a:lnTo>
                  <a:pt x="12" y="228"/>
                </a:lnTo>
                <a:lnTo>
                  <a:pt x="14" y="226"/>
                </a:lnTo>
                <a:lnTo>
                  <a:pt x="16" y="224"/>
                </a:lnTo>
                <a:lnTo>
                  <a:pt x="17" y="223"/>
                </a:lnTo>
                <a:lnTo>
                  <a:pt x="18" y="220"/>
                </a:lnTo>
                <a:lnTo>
                  <a:pt x="20" y="218"/>
                </a:lnTo>
                <a:lnTo>
                  <a:pt x="26" y="218"/>
                </a:lnTo>
                <a:lnTo>
                  <a:pt x="20" y="206"/>
                </a:lnTo>
                <a:lnTo>
                  <a:pt x="20" y="200"/>
                </a:lnTo>
                <a:lnTo>
                  <a:pt x="26" y="189"/>
                </a:lnTo>
                <a:lnTo>
                  <a:pt x="34" y="181"/>
                </a:lnTo>
                <a:lnTo>
                  <a:pt x="32" y="178"/>
                </a:lnTo>
                <a:lnTo>
                  <a:pt x="32" y="174"/>
                </a:lnTo>
                <a:lnTo>
                  <a:pt x="33" y="172"/>
                </a:lnTo>
                <a:lnTo>
                  <a:pt x="35" y="168"/>
                </a:lnTo>
                <a:lnTo>
                  <a:pt x="37" y="167"/>
                </a:lnTo>
                <a:lnTo>
                  <a:pt x="37" y="164"/>
                </a:lnTo>
                <a:lnTo>
                  <a:pt x="35" y="156"/>
                </a:lnTo>
                <a:lnTo>
                  <a:pt x="32" y="148"/>
                </a:lnTo>
                <a:lnTo>
                  <a:pt x="30" y="141"/>
                </a:lnTo>
                <a:lnTo>
                  <a:pt x="28" y="133"/>
                </a:lnTo>
                <a:lnTo>
                  <a:pt x="28" y="128"/>
                </a:lnTo>
                <a:lnTo>
                  <a:pt x="30" y="126"/>
                </a:lnTo>
                <a:lnTo>
                  <a:pt x="30" y="122"/>
                </a:lnTo>
                <a:lnTo>
                  <a:pt x="31" y="120"/>
                </a:lnTo>
                <a:lnTo>
                  <a:pt x="31" y="119"/>
                </a:lnTo>
                <a:lnTo>
                  <a:pt x="32" y="118"/>
                </a:lnTo>
                <a:lnTo>
                  <a:pt x="33" y="118"/>
                </a:lnTo>
                <a:lnTo>
                  <a:pt x="34" y="116"/>
                </a:lnTo>
                <a:lnTo>
                  <a:pt x="35" y="116"/>
                </a:lnTo>
                <a:lnTo>
                  <a:pt x="37" y="115"/>
                </a:lnTo>
                <a:lnTo>
                  <a:pt x="37" y="113"/>
                </a:lnTo>
                <a:lnTo>
                  <a:pt x="34" y="85"/>
                </a:lnTo>
                <a:lnTo>
                  <a:pt x="35" y="78"/>
                </a:lnTo>
                <a:lnTo>
                  <a:pt x="39" y="72"/>
                </a:lnTo>
                <a:lnTo>
                  <a:pt x="42" y="65"/>
                </a:lnTo>
                <a:lnTo>
                  <a:pt x="45" y="56"/>
                </a:lnTo>
                <a:lnTo>
                  <a:pt x="46" y="45"/>
                </a:lnTo>
                <a:lnTo>
                  <a:pt x="52" y="28"/>
                </a:lnTo>
                <a:lnTo>
                  <a:pt x="54" y="24"/>
                </a:lnTo>
                <a:lnTo>
                  <a:pt x="56" y="17"/>
                </a:lnTo>
                <a:lnTo>
                  <a:pt x="58" y="15"/>
                </a:lnTo>
                <a:lnTo>
                  <a:pt x="58" y="14"/>
                </a:lnTo>
                <a:lnTo>
                  <a:pt x="59" y="10"/>
                </a:lnTo>
                <a:lnTo>
                  <a:pt x="60" y="9"/>
                </a:lnTo>
                <a:lnTo>
                  <a:pt x="61" y="7"/>
                </a:lnTo>
                <a:lnTo>
                  <a:pt x="62" y="6"/>
                </a:lnTo>
                <a:lnTo>
                  <a:pt x="69" y="6"/>
                </a:lnTo>
                <a:lnTo>
                  <a:pt x="69" y="7"/>
                </a:lnTo>
                <a:lnTo>
                  <a:pt x="70" y="8"/>
                </a:lnTo>
                <a:lnTo>
                  <a:pt x="70" y="15"/>
                </a:lnTo>
                <a:lnTo>
                  <a:pt x="75" y="20"/>
                </a:lnTo>
                <a:lnTo>
                  <a:pt x="77" y="21"/>
                </a:lnTo>
                <a:lnTo>
                  <a:pt x="82" y="25"/>
                </a:lnTo>
                <a:lnTo>
                  <a:pt x="96" y="18"/>
                </a:lnTo>
                <a:lnTo>
                  <a:pt x="108" y="10"/>
                </a:lnTo>
                <a:lnTo>
                  <a:pt x="11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6" name="Freeform 96"/>
          <p:cNvSpPr>
            <a:spLocks/>
          </p:cNvSpPr>
          <p:nvPr/>
        </p:nvSpPr>
        <p:spPr bwMode="auto">
          <a:xfrm>
            <a:off x="6013112" y="3188120"/>
            <a:ext cx="847901" cy="502270"/>
          </a:xfrm>
          <a:custGeom>
            <a:avLst/>
            <a:gdLst/>
            <a:ahLst/>
            <a:cxnLst>
              <a:cxn ang="0">
                <a:pos x="349" y="15"/>
              </a:cxn>
              <a:cxn ang="0">
                <a:pos x="366" y="0"/>
              </a:cxn>
              <a:cxn ang="0">
                <a:pos x="372" y="7"/>
              </a:cxn>
              <a:cxn ang="0">
                <a:pos x="401" y="26"/>
              </a:cxn>
              <a:cxn ang="0">
                <a:pos x="411" y="27"/>
              </a:cxn>
              <a:cxn ang="0">
                <a:pos x="413" y="49"/>
              </a:cxn>
              <a:cxn ang="0">
                <a:pos x="405" y="85"/>
              </a:cxn>
              <a:cxn ang="0">
                <a:pos x="434" y="87"/>
              </a:cxn>
              <a:cxn ang="0">
                <a:pos x="465" y="96"/>
              </a:cxn>
              <a:cxn ang="0">
                <a:pos x="486" y="128"/>
              </a:cxn>
              <a:cxn ang="0">
                <a:pos x="472" y="122"/>
              </a:cxn>
              <a:cxn ang="0">
                <a:pos x="456" y="111"/>
              </a:cxn>
              <a:cxn ang="0">
                <a:pos x="443" y="100"/>
              </a:cxn>
              <a:cxn ang="0">
                <a:pos x="426" y="94"/>
              </a:cxn>
              <a:cxn ang="0">
                <a:pos x="433" y="104"/>
              </a:cxn>
              <a:cxn ang="0">
                <a:pos x="435" y="105"/>
              </a:cxn>
              <a:cxn ang="0">
                <a:pos x="464" y="129"/>
              </a:cxn>
              <a:cxn ang="0">
                <a:pos x="486" y="143"/>
              </a:cxn>
              <a:cxn ang="0">
                <a:pos x="486" y="157"/>
              </a:cxn>
              <a:cxn ang="0">
                <a:pos x="480" y="163"/>
              </a:cxn>
              <a:cxn ang="0">
                <a:pos x="476" y="157"/>
              </a:cxn>
              <a:cxn ang="0">
                <a:pos x="463" y="148"/>
              </a:cxn>
              <a:cxn ang="0">
                <a:pos x="476" y="169"/>
              </a:cxn>
              <a:cxn ang="0">
                <a:pos x="506" y="185"/>
              </a:cxn>
              <a:cxn ang="0">
                <a:pos x="472" y="177"/>
              </a:cxn>
              <a:cxn ang="0">
                <a:pos x="457" y="170"/>
              </a:cxn>
              <a:cxn ang="0">
                <a:pos x="434" y="178"/>
              </a:cxn>
              <a:cxn ang="0">
                <a:pos x="480" y="192"/>
              </a:cxn>
              <a:cxn ang="0">
                <a:pos x="478" y="195"/>
              </a:cxn>
              <a:cxn ang="0">
                <a:pos x="484" y="199"/>
              </a:cxn>
              <a:cxn ang="0">
                <a:pos x="494" y="211"/>
              </a:cxn>
              <a:cxn ang="0">
                <a:pos x="512" y="209"/>
              </a:cxn>
              <a:cxn ang="0">
                <a:pos x="511" y="204"/>
              </a:cxn>
              <a:cxn ang="0">
                <a:pos x="532" y="204"/>
              </a:cxn>
              <a:cxn ang="0">
                <a:pos x="534" y="212"/>
              </a:cxn>
              <a:cxn ang="0">
                <a:pos x="530" y="223"/>
              </a:cxn>
              <a:cxn ang="0">
                <a:pos x="508" y="232"/>
              </a:cxn>
              <a:cxn ang="0">
                <a:pos x="490" y="237"/>
              </a:cxn>
              <a:cxn ang="0">
                <a:pos x="349" y="265"/>
              </a:cxn>
              <a:cxn ang="0">
                <a:pos x="214" y="289"/>
              </a:cxn>
              <a:cxn ang="0">
                <a:pos x="123" y="294"/>
              </a:cxn>
              <a:cxn ang="0">
                <a:pos x="54" y="311"/>
              </a:cxn>
              <a:cxn ang="0">
                <a:pos x="9" y="310"/>
              </a:cxn>
              <a:cxn ang="0">
                <a:pos x="26" y="300"/>
              </a:cxn>
              <a:cxn ang="0">
                <a:pos x="44" y="272"/>
              </a:cxn>
              <a:cxn ang="0">
                <a:pos x="75" y="240"/>
              </a:cxn>
              <a:cxn ang="0">
                <a:pos x="96" y="237"/>
              </a:cxn>
              <a:cxn ang="0">
                <a:pos x="112" y="245"/>
              </a:cxn>
              <a:cxn ang="0">
                <a:pos x="131" y="240"/>
              </a:cxn>
              <a:cxn ang="0">
                <a:pos x="165" y="231"/>
              </a:cxn>
              <a:cxn ang="0">
                <a:pos x="183" y="217"/>
              </a:cxn>
              <a:cxn ang="0">
                <a:pos x="213" y="204"/>
              </a:cxn>
              <a:cxn ang="0">
                <a:pos x="217" y="192"/>
              </a:cxn>
              <a:cxn ang="0">
                <a:pos x="216" y="168"/>
              </a:cxn>
              <a:cxn ang="0">
                <a:pos x="224" y="156"/>
              </a:cxn>
              <a:cxn ang="0">
                <a:pos x="243" y="111"/>
              </a:cxn>
              <a:cxn ang="0">
                <a:pos x="265" y="105"/>
              </a:cxn>
              <a:cxn ang="0">
                <a:pos x="280" y="69"/>
              </a:cxn>
              <a:cxn ang="0">
                <a:pos x="300" y="49"/>
              </a:cxn>
              <a:cxn ang="0">
                <a:pos x="310" y="31"/>
              </a:cxn>
              <a:cxn ang="0">
                <a:pos x="319" y="0"/>
              </a:cxn>
            </a:cxnLst>
            <a:rect l="0" t="0" r="r" b="b"/>
            <a:pathLst>
              <a:path w="535" h="317">
                <a:moveTo>
                  <a:pt x="319" y="0"/>
                </a:moveTo>
                <a:lnTo>
                  <a:pt x="329" y="6"/>
                </a:lnTo>
                <a:lnTo>
                  <a:pt x="338" y="9"/>
                </a:lnTo>
                <a:lnTo>
                  <a:pt x="344" y="12"/>
                </a:lnTo>
                <a:lnTo>
                  <a:pt x="344" y="13"/>
                </a:lnTo>
                <a:lnTo>
                  <a:pt x="342" y="15"/>
                </a:lnTo>
                <a:lnTo>
                  <a:pt x="349" y="15"/>
                </a:lnTo>
                <a:lnTo>
                  <a:pt x="351" y="16"/>
                </a:lnTo>
                <a:lnTo>
                  <a:pt x="352" y="17"/>
                </a:lnTo>
                <a:lnTo>
                  <a:pt x="352" y="20"/>
                </a:lnTo>
                <a:lnTo>
                  <a:pt x="356" y="16"/>
                </a:lnTo>
                <a:lnTo>
                  <a:pt x="360" y="5"/>
                </a:lnTo>
                <a:lnTo>
                  <a:pt x="364" y="0"/>
                </a:lnTo>
                <a:lnTo>
                  <a:pt x="366" y="0"/>
                </a:lnTo>
                <a:lnTo>
                  <a:pt x="369" y="2"/>
                </a:lnTo>
                <a:lnTo>
                  <a:pt x="367" y="3"/>
                </a:lnTo>
                <a:lnTo>
                  <a:pt x="367" y="5"/>
                </a:lnTo>
                <a:lnTo>
                  <a:pt x="371" y="5"/>
                </a:lnTo>
                <a:lnTo>
                  <a:pt x="374" y="3"/>
                </a:lnTo>
                <a:lnTo>
                  <a:pt x="373" y="6"/>
                </a:lnTo>
                <a:lnTo>
                  <a:pt x="372" y="7"/>
                </a:lnTo>
                <a:lnTo>
                  <a:pt x="373" y="8"/>
                </a:lnTo>
                <a:lnTo>
                  <a:pt x="374" y="6"/>
                </a:lnTo>
                <a:lnTo>
                  <a:pt x="378" y="14"/>
                </a:lnTo>
                <a:lnTo>
                  <a:pt x="383" y="19"/>
                </a:lnTo>
                <a:lnTo>
                  <a:pt x="390" y="21"/>
                </a:lnTo>
                <a:lnTo>
                  <a:pt x="404" y="23"/>
                </a:lnTo>
                <a:lnTo>
                  <a:pt x="401" y="26"/>
                </a:lnTo>
                <a:lnTo>
                  <a:pt x="400" y="28"/>
                </a:lnTo>
                <a:lnTo>
                  <a:pt x="398" y="29"/>
                </a:lnTo>
                <a:lnTo>
                  <a:pt x="399" y="30"/>
                </a:lnTo>
                <a:lnTo>
                  <a:pt x="400" y="30"/>
                </a:lnTo>
                <a:lnTo>
                  <a:pt x="401" y="29"/>
                </a:lnTo>
                <a:lnTo>
                  <a:pt x="406" y="27"/>
                </a:lnTo>
                <a:lnTo>
                  <a:pt x="411" y="27"/>
                </a:lnTo>
                <a:lnTo>
                  <a:pt x="414" y="29"/>
                </a:lnTo>
                <a:lnTo>
                  <a:pt x="414" y="37"/>
                </a:lnTo>
                <a:lnTo>
                  <a:pt x="415" y="38"/>
                </a:lnTo>
                <a:lnTo>
                  <a:pt x="418" y="43"/>
                </a:lnTo>
                <a:lnTo>
                  <a:pt x="418" y="45"/>
                </a:lnTo>
                <a:lnTo>
                  <a:pt x="415" y="47"/>
                </a:lnTo>
                <a:lnTo>
                  <a:pt x="413" y="49"/>
                </a:lnTo>
                <a:lnTo>
                  <a:pt x="411" y="50"/>
                </a:lnTo>
                <a:lnTo>
                  <a:pt x="408" y="50"/>
                </a:lnTo>
                <a:lnTo>
                  <a:pt x="406" y="49"/>
                </a:lnTo>
                <a:lnTo>
                  <a:pt x="405" y="56"/>
                </a:lnTo>
                <a:lnTo>
                  <a:pt x="402" y="72"/>
                </a:lnTo>
                <a:lnTo>
                  <a:pt x="400" y="79"/>
                </a:lnTo>
                <a:lnTo>
                  <a:pt x="405" y="85"/>
                </a:lnTo>
                <a:lnTo>
                  <a:pt x="409" y="86"/>
                </a:lnTo>
                <a:lnTo>
                  <a:pt x="415" y="85"/>
                </a:lnTo>
                <a:lnTo>
                  <a:pt x="422" y="82"/>
                </a:lnTo>
                <a:lnTo>
                  <a:pt x="428" y="79"/>
                </a:lnTo>
                <a:lnTo>
                  <a:pt x="428" y="83"/>
                </a:lnTo>
                <a:lnTo>
                  <a:pt x="431" y="86"/>
                </a:lnTo>
                <a:lnTo>
                  <a:pt x="434" y="87"/>
                </a:lnTo>
                <a:lnTo>
                  <a:pt x="436" y="90"/>
                </a:lnTo>
                <a:lnTo>
                  <a:pt x="437" y="92"/>
                </a:lnTo>
                <a:lnTo>
                  <a:pt x="442" y="90"/>
                </a:lnTo>
                <a:lnTo>
                  <a:pt x="450" y="87"/>
                </a:lnTo>
                <a:lnTo>
                  <a:pt x="456" y="89"/>
                </a:lnTo>
                <a:lnTo>
                  <a:pt x="462" y="91"/>
                </a:lnTo>
                <a:lnTo>
                  <a:pt x="465" y="96"/>
                </a:lnTo>
                <a:lnTo>
                  <a:pt x="470" y="100"/>
                </a:lnTo>
                <a:lnTo>
                  <a:pt x="476" y="104"/>
                </a:lnTo>
                <a:lnTo>
                  <a:pt x="482" y="104"/>
                </a:lnTo>
                <a:lnTo>
                  <a:pt x="485" y="111"/>
                </a:lnTo>
                <a:lnTo>
                  <a:pt x="487" y="118"/>
                </a:lnTo>
                <a:lnTo>
                  <a:pt x="487" y="128"/>
                </a:lnTo>
                <a:lnTo>
                  <a:pt x="486" y="128"/>
                </a:lnTo>
                <a:lnTo>
                  <a:pt x="485" y="127"/>
                </a:lnTo>
                <a:lnTo>
                  <a:pt x="483" y="127"/>
                </a:lnTo>
                <a:lnTo>
                  <a:pt x="480" y="126"/>
                </a:lnTo>
                <a:lnTo>
                  <a:pt x="478" y="126"/>
                </a:lnTo>
                <a:lnTo>
                  <a:pt x="476" y="125"/>
                </a:lnTo>
                <a:lnTo>
                  <a:pt x="476" y="126"/>
                </a:lnTo>
                <a:lnTo>
                  <a:pt x="472" y="122"/>
                </a:lnTo>
                <a:lnTo>
                  <a:pt x="469" y="120"/>
                </a:lnTo>
                <a:lnTo>
                  <a:pt x="466" y="115"/>
                </a:lnTo>
                <a:lnTo>
                  <a:pt x="465" y="114"/>
                </a:lnTo>
                <a:lnTo>
                  <a:pt x="464" y="112"/>
                </a:lnTo>
                <a:lnTo>
                  <a:pt x="458" y="112"/>
                </a:lnTo>
                <a:lnTo>
                  <a:pt x="457" y="111"/>
                </a:lnTo>
                <a:lnTo>
                  <a:pt x="456" y="111"/>
                </a:lnTo>
                <a:lnTo>
                  <a:pt x="456" y="110"/>
                </a:lnTo>
                <a:lnTo>
                  <a:pt x="452" y="106"/>
                </a:lnTo>
                <a:lnTo>
                  <a:pt x="448" y="108"/>
                </a:lnTo>
                <a:lnTo>
                  <a:pt x="448" y="105"/>
                </a:lnTo>
                <a:lnTo>
                  <a:pt x="447" y="104"/>
                </a:lnTo>
                <a:lnTo>
                  <a:pt x="445" y="101"/>
                </a:lnTo>
                <a:lnTo>
                  <a:pt x="443" y="100"/>
                </a:lnTo>
                <a:lnTo>
                  <a:pt x="442" y="99"/>
                </a:lnTo>
                <a:lnTo>
                  <a:pt x="440" y="94"/>
                </a:lnTo>
                <a:lnTo>
                  <a:pt x="437" y="94"/>
                </a:lnTo>
                <a:lnTo>
                  <a:pt x="434" y="97"/>
                </a:lnTo>
                <a:lnTo>
                  <a:pt x="431" y="96"/>
                </a:lnTo>
                <a:lnTo>
                  <a:pt x="428" y="94"/>
                </a:lnTo>
                <a:lnTo>
                  <a:pt x="426" y="94"/>
                </a:lnTo>
                <a:lnTo>
                  <a:pt x="422" y="96"/>
                </a:lnTo>
                <a:lnTo>
                  <a:pt x="420" y="97"/>
                </a:lnTo>
                <a:lnTo>
                  <a:pt x="424" y="99"/>
                </a:lnTo>
                <a:lnTo>
                  <a:pt x="428" y="100"/>
                </a:lnTo>
                <a:lnTo>
                  <a:pt x="430" y="100"/>
                </a:lnTo>
                <a:lnTo>
                  <a:pt x="434" y="101"/>
                </a:lnTo>
                <a:lnTo>
                  <a:pt x="433" y="104"/>
                </a:lnTo>
                <a:lnTo>
                  <a:pt x="430" y="106"/>
                </a:lnTo>
                <a:lnTo>
                  <a:pt x="429" y="108"/>
                </a:lnTo>
                <a:lnTo>
                  <a:pt x="429" y="111"/>
                </a:lnTo>
                <a:lnTo>
                  <a:pt x="431" y="113"/>
                </a:lnTo>
                <a:lnTo>
                  <a:pt x="433" y="112"/>
                </a:lnTo>
                <a:lnTo>
                  <a:pt x="433" y="107"/>
                </a:lnTo>
                <a:lnTo>
                  <a:pt x="435" y="105"/>
                </a:lnTo>
                <a:lnTo>
                  <a:pt x="440" y="105"/>
                </a:lnTo>
                <a:lnTo>
                  <a:pt x="438" y="107"/>
                </a:lnTo>
                <a:lnTo>
                  <a:pt x="437" y="108"/>
                </a:lnTo>
                <a:lnTo>
                  <a:pt x="440" y="108"/>
                </a:lnTo>
                <a:lnTo>
                  <a:pt x="440" y="107"/>
                </a:lnTo>
                <a:lnTo>
                  <a:pt x="459" y="127"/>
                </a:lnTo>
                <a:lnTo>
                  <a:pt x="464" y="129"/>
                </a:lnTo>
                <a:lnTo>
                  <a:pt x="468" y="129"/>
                </a:lnTo>
                <a:lnTo>
                  <a:pt x="471" y="133"/>
                </a:lnTo>
                <a:lnTo>
                  <a:pt x="472" y="135"/>
                </a:lnTo>
                <a:lnTo>
                  <a:pt x="473" y="139"/>
                </a:lnTo>
                <a:lnTo>
                  <a:pt x="485" y="139"/>
                </a:lnTo>
                <a:lnTo>
                  <a:pt x="485" y="142"/>
                </a:lnTo>
                <a:lnTo>
                  <a:pt x="486" y="143"/>
                </a:lnTo>
                <a:lnTo>
                  <a:pt x="487" y="146"/>
                </a:lnTo>
                <a:lnTo>
                  <a:pt x="487" y="147"/>
                </a:lnTo>
                <a:lnTo>
                  <a:pt x="490" y="153"/>
                </a:lnTo>
                <a:lnTo>
                  <a:pt x="489" y="153"/>
                </a:lnTo>
                <a:lnTo>
                  <a:pt x="486" y="155"/>
                </a:lnTo>
                <a:lnTo>
                  <a:pt x="485" y="155"/>
                </a:lnTo>
                <a:lnTo>
                  <a:pt x="486" y="157"/>
                </a:lnTo>
                <a:lnTo>
                  <a:pt x="489" y="160"/>
                </a:lnTo>
                <a:lnTo>
                  <a:pt x="490" y="162"/>
                </a:lnTo>
                <a:lnTo>
                  <a:pt x="490" y="164"/>
                </a:lnTo>
                <a:lnTo>
                  <a:pt x="487" y="167"/>
                </a:lnTo>
                <a:lnTo>
                  <a:pt x="485" y="162"/>
                </a:lnTo>
                <a:lnTo>
                  <a:pt x="483" y="162"/>
                </a:lnTo>
                <a:lnTo>
                  <a:pt x="480" y="163"/>
                </a:lnTo>
                <a:lnTo>
                  <a:pt x="478" y="163"/>
                </a:lnTo>
                <a:lnTo>
                  <a:pt x="476" y="161"/>
                </a:lnTo>
                <a:lnTo>
                  <a:pt x="476" y="160"/>
                </a:lnTo>
                <a:lnTo>
                  <a:pt x="477" y="159"/>
                </a:lnTo>
                <a:lnTo>
                  <a:pt x="479" y="159"/>
                </a:lnTo>
                <a:lnTo>
                  <a:pt x="478" y="157"/>
                </a:lnTo>
                <a:lnTo>
                  <a:pt x="476" y="157"/>
                </a:lnTo>
                <a:lnTo>
                  <a:pt x="473" y="156"/>
                </a:lnTo>
                <a:lnTo>
                  <a:pt x="472" y="156"/>
                </a:lnTo>
                <a:lnTo>
                  <a:pt x="470" y="155"/>
                </a:lnTo>
                <a:lnTo>
                  <a:pt x="468" y="153"/>
                </a:lnTo>
                <a:lnTo>
                  <a:pt x="466" y="150"/>
                </a:lnTo>
                <a:lnTo>
                  <a:pt x="465" y="147"/>
                </a:lnTo>
                <a:lnTo>
                  <a:pt x="463" y="148"/>
                </a:lnTo>
                <a:lnTo>
                  <a:pt x="461" y="150"/>
                </a:lnTo>
                <a:lnTo>
                  <a:pt x="458" y="152"/>
                </a:lnTo>
                <a:lnTo>
                  <a:pt x="456" y="152"/>
                </a:lnTo>
                <a:lnTo>
                  <a:pt x="454" y="150"/>
                </a:lnTo>
                <a:lnTo>
                  <a:pt x="461" y="157"/>
                </a:lnTo>
                <a:lnTo>
                  <a:pt x="469" y="162"/>
                </a:lnTo>
                <a:lnTo>
                  <a:pt x="476" y="169"/>
                </a:lnTo>
                <a:lnTo>
                  <a:pt x="483" y="171"/>
                </a:lnTo>
                <a:lnTo>
                  <a:pt x="490" y="176"/>
                </a:lnTo>
                <a:lnTo>
                  <a:pt x="496" y="176"/>
                </a:lnTo>
                <a:lnTo>
                  <a:pt x="499" y="177"/>
                </a:lnTo>
                <a:lnTo>
                  <a:pt x="501" y="178"/>
                </a:lnTo>
                <a:lnTo>
                  <a:pt x="505" y="182"/>
                </a:lnTo>
                <a:lnTo>
                  <a:pt x="506" y="185"/>
                </a:lnTo>
                <a:lnTo>
                  <a:pt x="505" y="189"/>
                </a:lnTo>
                <a:lnTo>
                  <a:pt x="499" y="191"/>
                </a:lnTo>
                <a:lnTo>
                  <a:pt x="494" y="190"/>
                </a:lnTo>
                <a:lnTo>
                  <a:pt x="490" y="188"/>
                </a:lnTo>
                <a:lnTo>
                  <a:pt x="486" y="184"/>
                </a:lnTo>
                <a:lnTo>
                  <a:pt x="476" y="177"/>
                </a:lnTo>
                <a:lnTo>
                  <a:pt x="472" y="177"/>
                </a:lnTo>
                <a:lnTo>
                  <a:pt x="469" y="176"/>
                </a:lnTo>
                <a:lnTo>
                  <a:pt x="465" y="174"/>
                </a:lnTo>
                <a:lnTo>
                  <a:pt x="461" y="169"/>
                </a:lnTo>
                <a:lnTo>
                  <a:pt x="459" y="167"/>
                </a:lnTo>
                <a:lnTo>
                  <a:pt x="458" y="167"/>
                </a:lnTo>
                <a:lnTo>
                  <a:pt x="457" y="169"/>
                </a:lnTo>
                <a:lnTo>
                  <a:pt x="457" y="170"/>
                </a:lnTo>
                <a:lnTo>
                  <a:pt x="456" y="173"/>
                </a:lnTo>
                <a:lnTo>
                  <a:pt x="456" y="175"/>
                </a:lnTo>
                <a:lnTo>
                  <a:pt x="451" y="171"/>
                </a:lnTo>
                <a:lnTo>
                  <a:pt x="444" y="171"/>
                </a:lnTo>
                <a:lnTo>
                  <a:pt x="436" y="173"/>
                </a:lnTo>
                <a:lnTo>
                  <a:pt x="428" y="175"/>
                </a:lnTo>
                <a:lnTo>
                  <a:pt x="434" y="178"/>
                </a:lnTo>
                <a:lnTo>
                  <a:pt x="448" y="178"/>
                </a:lnTo>
                <a:lnTo>
                  <a:pt x="448" y="184"/>
                </a:lnTo>
                <a:lnTo>
                  <a:pt x="476" y="184"/>
                </a:lnTo>
                <a:lnTo>
                  <a:pt x="476" y="188"/>
                </a:lnTo>
                <a:lnTo>
                  <a:pt x="477" y="190"/>
                </a:lnTo>
                <a:lnTo>
                  <a:pt x="479" y="191"/>
                </a:lnTo>
                <a:lnTo>
                  <a:pt x="480" y="192"/>
                </a:lnTo>
                <a:lnTo>
                  <a:pt x="485" y="195"/>
                </a:lnTo>
                <a:lnTo>
                  <a:pt x="484" y="196"/>
                </a:lnTo>
                <a:lnTo>
                  <a:pt x="483" y="196"/>
                </a:lnTo>
                <a:lnTo>
                  <a:pt x="482" y="197"/>
                </a:lnTo>
                <a:lnTo>
                  <a:pt x="477" y="197"/>
                </a:lnTo>
                <a:lnTo>
                  <a:pt x="477" y="196"/>
                </a:lnTo>
                <a:lnTo>
                  <a:pt x="478" y="195"/>
                </a:lnTo>
                <a:lnTo>
                  <a:pt x="479" y="192"/>
                </a:lnTo>
                <a:lnTo>
                  <a:pt x="478" y="192"/>
                </a:lnTo>
                <a:lnTo>
                  <a:pt x="477" y="194"/>
                </a:lnTo>
                <a:lnTo>
                  <a:pt x="475" y="195"/>
                </a:lnTo>
                <a:lnTo>
                  <a:pt x="473" y="195"/>
                </a:lnTo>
                <a:lnTo>
                  <a:pt x="477" y="199"/>
                </a:lnTo>
                <a:lnTo>
                  <a:pt x="484" y="199"/>
                </a:lnTo>
                <a:lnTo>
                  <a:pt x="489" y="198"/>
                </a:lnTo>
                <a:lnTo>
                  <a:pt x="493" y="201"/>
                </a:lnTo>
                <a:lnTo>
                  <a:pt x="489" y="205"/>
                </a:lnTo>
                <a:lnTo>
                  <a:pt x="489" y="209"/>
                </a:lnTo>
                <a:lnTo>
                  <a:pt x="490" y="212"/>
                </a:lnTo>
                <a:lnTo>
                  <a:pt x="492" y="212"/>
                </a:lnTo>
                <a:lnTo>
                  <a:pt x="494" y="211"/>
                </a:lnTo>
                <a:lnTo>
                  <a:pt x="496" y="209"/>
                </a:lnTo>
                <a:lnTo>
                  <a:pt x="497" y="208"/>
                </a:lnTo>
                <a:lnTo>
                  <a:pt x="498" y="205"/>
                </a:lnTo>
                <a:lnTo>
                  <a:pt x="500" y="204"/>
                </a:lnTo>
                <a:lnTo>
                  <a:pt x="501" y="203"/>
                </a:lnTo>
                <a:lnTo>
                  <a:pt x="506" y="205"/>
                </a:lnTo>
                <a:lnTo>
                  <a:pt x="512" y="209"/>
                </a:lnTo>
                <a:lnTo>
                  <a:pt x="516" y="211"/>
                </a:lnTo>
                <a:lnTo>
                  <a:pt x="521" y="209"/>
                </a:lnTo>
                <a:lnTo>
                  <a:pt x="520" y="208"/>
                </a:lnTo>
                <a:lnTo>
                  <a:pt x="515" y="208"/>
                </a:lnTo>
                <a:lnTo>
                  <a:pt x="514" y="206"/>
                </a:lnTo>
                <a:lnTo>
                  <a:pt x="512" y="205"/>
                </a:lnTo>
                <a:lnTo>
                  <a:pt x="511" y="204"/>
                </a:lnTo>
                <a:lnTo>
                  <a:pt x="509" y="202"/>
                </a:lnTo>
                <a:lnTo>
                  <a:pt x="509" y="198"/>
                </a:lnTo>
                <a:lnTo>
                  <a:pt x="513" y="199"/>
                </a:lnTo>
                <a:lnTo>
                  <a:pt x="522" y="197"/>
                </a:lnTo>
                <a:lnTo>
                  <a:pt x="529" y="198"/>
                </a:lnTo>
                <a:lnTo>
                  <a:pt x="532" y="199"/>
                </a:lnTo>
                <a:lnTo>
                  <a:pt x="532" y="204"/>
                </a:lnTo>
                <a:lnTo>
                  <a:pt x="529" y="206"/>
                </a:lnTo>
                <a:lnTo>
                  <a:pt x="529" y="209"/>
                </a:lnTo>
                <a:lnTo>
                  <a:pt x="530" y="209"/>
                </a:lnTo>
                <a:lnTo>
                  <a:pt x="532" y="208"/>
                </a:lnTo>
                <a:lnTo>
                  <a:pt x="533" y="208"/>
                </a:lnTo>
                <a:lnTo>
                  <a:pt x="534" y="210"/>
                </a:lnTo>
                <a:lnTo>
                  <a:pt x="534" y="212"/>
                </a:lnTo>
                <a:lnTo>
                  <a:pt x="535" y="215"/>
                </a:lnTo>
                <a:lnTo>
                  <a:pt x="535" y="218"/>
                </a:lnTo>
                <a:lnTo>
                  <a:pt x="534" y="219"/>
                </a:lnTo>
                <a:lnTo>
                  <a:pt x="530" y="219"/>
                </a:lnTo>
                <a:lnTo>
                  <a:pt x="529" y="220"/>
                </a:lnTo>
                <a:lnTo>
                  <a:pt x="529" y="222"/>
                </a:lnTo>
                <a:lnTo>
                  <a:pt x="530" y="223"/>
                </a:lnTo>
                <a:lnTo>
                  <a:pt x="533" y="223"/>
                </a:lnTo>
                <a:lnTo>
                  <a:pt x="530" y="225"/>
                </a:lnTo>
                <a:lnTo>
                  <a:pt x="526" y="227"/>
                </a:lnTo>
                <a:lnTo>
                  <a:pt x="520" y="227"/>
                </a:lnTo>
                <a:lnTo>
                  <a:pt x="515" y="229"/>
                </a:lnTo>
                <a:lnTo>
                  <a:pt x="512" y="230"/>
                </a:lnTo>
                <a:lnTo>
                  <a:pt x="508" y="232"/>
                </a:lnTo>
                <a:lnTo>
                  <a:pt x="501" y="234"/>
                </a:lnTo>
                <a:lnTo>
                  <a:pt x="499" y="234"/>
                </a:lnTo>
                <a:lnTo>
                  <a:pt x="497" y="232"/>
                </a:lnTo>
                <a:lnTo>
                  <a:pt x="496" y="232"/>
                </a:lnTo>
                <a:lnTo>
                  <a:pt x="493" y="234"/>
                </a:lnTo>
                <a:lnTo>
                  <a:pt x="491" y="236"/>
                </a:lnTo>
                <a:lnTo>
                  <a:pt x="490" y="237"/>
                </a:lnTo>
                <a:lnTo>
                  <a:pt x="483" y="238"/>
                </a:lnTo>
                <a:lnTo>
                  <a:pt x="473" y="239"/>
                </a:lnTo>
                <a:lnTo>
                  <a:pt x="465" y="240"/>
                </a:lnTo>
                <a:lnTo>
                  <a:pt x="434" y="247"/>
                </a:lnTo>
                <a:lnTo>
                  <a:pt x="399" y="255"/>
                </a:lnTo>
                <a:lnTo>
                  <a:pt x="364" y="262"/>
                </a:lnTo>
                <a:lnTo>
                  <a:pt x="349" y="265"/>
                </a:lnTo>
                <a:lnTo>
                  <a:pt x="334" y="266"/>
                </a:lnTo>
                <a:lnTo>
                  <a:pt x="316" y="268"/>
                </a:lnTo>
                <a:lnTo>
                  <a:pt x="310" y="271"/>
                </a:lnTo>
                <a:lnTo>
                  <a:pt x="303" y="272"/>
                </a:lnTo>
                <a:lnTo>
                  <a:pt x="293" y="274"/>
                </a:lnTo>
                <a:lnTo>
                  <a:pt x="253" y="281"/>
                </a:lnTo>
                <a:lnTo>
                  <a:pt x="214" y="289"/>
                </a:lnTo>
                <a:lnTo>
                  <a:pt x="172" y="296"/>
                </a:lnTo>
                <a:lnTo>
                  <a:pt x="133" y="300"/>
                </a:lnTo>
                <a:lnTo>
                  <a:pt x="131" y="299"/>
                </a:lnTo>
                <a:lnTo>
                  <a:pt x="130" y="297"/>
                </a:lnTo>
                <a:lnTo>
                  <a:pt x="125" y="295"/>
                </a:lnTo>
                <a:lnTo>
                  <a:pt x="124" y="294"/>
                </a:lnTo>
                <a:lnTo>
                  <a:pt x="123" y="294"/>
                </a:lnTo>
                <a:lnTo>
                  <a:pt x="122" y="295"/>
                </a:lnTo>
                <a:lnTo>
                  <a:pt x="123" y="296"/>
                </a:lnTo>
                <a:lnTo>
                  <a:pt x="124" y="296"/>
                </a:lnTo>
                <a:lnTo>
                  <a:pt x="111" y="301"/>
                </a:lnTo>
                <a:lnTo>
                  <a:pt x="94" y="306"/>
                </a:lnTo>
                <a:lnTo>
                  <a:pt x="74" y="308"/>
                </a:lnTo>
                <a:lnTo>
                  <a:pt x="54" y="311"/>
                </a:lnTo>
                <a:lnTo>
                  <a:pt x="34" y="314"/>
                </a:lnTo>
                <a:lnTo>
                  <a:pt x="27" y="315"/>
                </a:lnTo>
                <a:lnTo>
                  <a:pt x="19" y="316"/>
                </a:lnTo>
                <a:lnTo>
                  <a:pt x="9" y="316"/>
                </a:lnTo>
                <a:lnTo>
                  <a:pt x="0" y="317"/>
                </a:lnTo>
                <a:lnTo>
                  <a:pt x="10" y="314"/>
                </a:lnTo>
                <a:lnTo>
                  <a:pt x="9" y="310"/>
                </a:lnTo>
                <a:lnTo>
                  <a:pt x="15" y="307"/>
                </a:lnTo>
                <a:lnTo>
                  <a:pt x="19" y="302"/>
                </a:lnTo>
                <a:lnTo>
                  <a:pt x="23" y="296"/>
                </a:lnTo>
                <a:lnTo>
                  <a:pt x="29" y="294"/>
                </a:lnTo>
                <a:lnTo>
                  <a:pt x="29" y="295"/>
                </a:lnTo>
                <a:lnTo>
                  <a:pt x="26" y="297"/>
                </a:lnTo>
                <a:lnTo>
                  <a:pt x="26" y="300"/>
                </a:lnTo>
                <a:lnTo>
                  <a:pt x="30" y="296"/>
                </a:lnTo>
                <a:lnTo>
                  <a:pt x="31" y="292"/>
                </a:lnTo>
                <a:lnTo>
                  <a:pt x="33" y="287"/>
                </a:lnTo>
                <a:lnTo>
                  <a:pt x="34" y="281"/>
                </a:lnTo>
                <a:lnTo>
                  <a:pt x="39" y="276"/>
                </a:lnTo>
                <a:lnTo>
                  <a:pt x="46" y="274"/>
                </a:lnTo>
                <a:lnTo>
                  <a:pt x="44" y="272"/>
                </a:lnTo>
                <a:lnTo>
                  <a:pt x="43" y="269"/>
                </a:lnTo>
                <a:lnTo>
                  <a:pt x="43" y="266"/>
                </a:lnTo>
                <a:lnTo>
                  <a:pt x="51" y="260"/>
                </a:lnTo>
                <a:lnTo>
                  <a:pt x="58" y="253"/>
                </a:lnTo>
                <a:lnTo>
                  <a:pt x="66" y="248"/>
                </a:lnTo>
                <a:lnTo>
                  <a:pt x="71" y="243"/>
                </a:lnTo>
                <a:lnTo>
                  <a:pt x="75" y="240"/>
                </a:lnTo>
                <a:lnTo>
                  <a:pt x="81" y="229"/>
                </a:lnTo>
                <a:lnTo>
                  <a:pt x="82" y="227"/>
                </a:lnTo>
                <a:lnTo>
                  <a:pt x="85" y="226"/>
                </a:lnTo>
                <a:lnTo>
                  <a:pt x="88" y="226"/>
                </a:lnTo>
                <a:lnTo>
                  <a:pt x="90" y="233"/>
                </a:lnTo>
                <a:lnTo>
                  <a:pt x="94" y="236"/>
                </a:lnTo>
                <a:lnTo>
                  <a:pt x="96" y="237"/>
                </a:lnTo>
                <a:lnTo>
                  <a:pt x="100" y="239"/>
                </a:lnTo>
                <a:lnTo>
                  <a:pt x="102" y="239"/>
                </a:lnTo>
                <a:lnTo>
                  <a:pt x="104" y="240"/>
                </a:lnTo>
                <a:lnTo>
                  <a:pt x="104" y="245"/>
                </a:lnTo>
                <a:lnTo>
                  <a:pt x="105" y="246"/>
                </a:lnTo>
                <a:lnTo>
                  <a:pt x="110" y="246"/>
                </a:lnTo>
                <a:lnTo>
                  <a:pt x="112" y="245"/>
                </a:lnTo>
                <a:lnTo>
                  <a:pt x="117" y="245"/>
                </a:lnTo>
                <a:lnTo>
                  <a:pt x="119" y="246"/>
                </a:lnTo>
                <a:lnTo>
                  <a:pt x="122" y="248"/>
                </a:lnTo>
                <a:lnTo>
                  <a:pt x="123" y="246"/>
                </a:lnTo>
                <a:lnTo>
                  <a:pt x="125" y="245"/>
                </a:lnTo>
                <a:lnTo>
                  <a:pt x="126" y="243"/>
                </a:lnTo>
                <a:lnTo>
                  <a:pt x="131" y="240"/>
                </a:lnTo>
                <a:lnTo>
                  <a:pt x="132" y="238"/>
                </a:lnTo>
                <a:lnTo>
                  <a:pt x="133" y="234"/>
                </a:lnTo>
                <a:lnTo>
                  <a:pt x="144" y="237"/>
                </a:lnTo>
                <a:lnTo>
                  <a:pt x="156" y="234"/>
                </a:lnTo>
                <a:lnTo>
                  <a:pt x="158" y="233"/>
                </a:lnTo>
                <a:lnTo>
                  <a:pt x="160" y="233"/>
                </a:lnTo>
                <a:lnTo>
                  <a:pt x="165" y="231"/>
                </a:lnTo>
                <a:lnTo>
                  <a:pt x="168" y="229"/>
                </a:lnTo>
                <a:lnTo>
                  <a:pt x="170" y="225"/>
                </a:lnTo>
                <a:lnTo>
                  <a:pt x="172" y="220"/>
                </a:lnTo>
                <a:lnTo>
                  <a:pt x="175" y="222"/>
                </a:lnTo>
                <a:lnTo>
                  <a:pt x="180" y="222"/>
                </a:lnTo>
                <a:lnTo>
                  <a:pt x="182" y="219"/>
                </a:lnTo>
                <a:lnTo>
                  <a:pt x="183" y="217"/>
                </a:lnTo>
                <a:lnTo>
                  <a:pt x="186" y="216"/>
                </a:lnTo>
                <a:lnTo>
                  <a:pt x="187" y="213"/>
                </a:lnTo>
                <a:lnTo>
                  <a:pt x="189" y="212"/>
                </a:lnTo>
                <a:lnTo>
                  <a:pt x="197" y="212"/>
                </a:lnTo>
                <a:lnTo>
                  <a:pt x="202" y="209"/>
                </a:lnTo>
                <a:lnTo>
                  <a:pt x="208" y="205"/>
                </a:lnTo>
                <a:lnTo>
                  <a:pt x="213" y="204"/>
                </a:lnTo>
                <a:lnTo>
                  <a:pt x="217" y="206"/>
                </a:lnTo>
                <a:lnTo>
                  <a:pt x="215" y="204"/>
                </a:lnTo>
                <a:lnTo>
                  <a:pt x="213" y="201"/>
                </a:lnTo>
                <a:lnTo>
                  <a:pt x="211" y="197"/>
                </a:lnTo>
                <a:lnTo>
                  <a:pt x="210" y="195"/>
                </a:lnTo>
                <a:lnTo>
                  <a:pt x="211" y="192"/>
                </a:lnTo>
                <a:lnTo>
                  <a:pt x="217" y="192"/>
                </a:lnTo>
                <a:lnTo>
                  <a:pt x="217" y="190"/>
                </a:lnTo>
                <a:lnTo>
                  <a:pt x="214" y="187"/>
                </a:lnTo>
                <a:lnTo>
                  <a:pt x="211" y="182"/>
                </a:lnTo>
                <a:lnTo>
                  <a:pt x="211" y="175"/>
                </a:lnTo>
                <a:lnTo>
                  <a:pt x="213" y="174"/>
                </a:lnTo>
                <a:lnTo>
                  <a:pt x="215" y="169"/>
                </a:lnTo>
                <a:lnTo>
                  <a:pt x="216" y="168"/>
                </a:lnTo>
                <a:lnTo>
                  <a:pt x="216" y="167"/>
                </a:lnTo>
                <a:lnTo>
                  <a:pt x="217" y="164"/>
                </a:lnTo>
                <a:lnTo>
                  <a:pt x="220" y="162"/>
                </a:lnTo>
                <a:lnTo>
                  <a:pt x="220" y="164"/>
                </a:lnTo>
                <a:lnTo>
                  <a:pt x="221" y="162"/>
                </a:lnTo>
                <a:lnTo>
                  <a:pt x="223" y="159"/>
                </a:lnTo>
                <a:lnTo>
                  <a:pt x="224" y="156"/>
                </a:lnTo>
                <a:lnTo>
                  <a:pt x="225" y="153"/>
                </a:lnTo>
                <a:lnTo>
                  <a:pt x="225" y="141"/>
                </a:lnTo>
                <a:lnTo>
                  <a:pt x="231" y="141"/>
                </a:lnTo>
                <a:lnTo>
                  <a:pt x="231" y="133"/>
                </a:lnTo>
                <a:lnTo>
                  <a:pt x="234" y="119"/>
                </a:lnTo>
                <a:lnTo>
                  <a:pt x="237" y="113"/>
                </a:lnTo>
                <a:lnTo>
                  <a:pt x="243" y="111"/>
                </a:lnTo>
                <a:lnTo>
                  <a:pt x="241" y="107"/>
                </a:lnTo>
                <a:lnTo>
                  <a:pt x="239" y="103"/>
                </a:lnTo>
                <a:lnTo>
                  <a:pt x="239" y="97"/>
                </a:lnTo>
                <a:lnTo>
                  <a:pt x="244" y="100"/>
                </a:lnTo>
                <a:lnTo>
                  <a:pt x="250" y="104"/>
                </a:lnTo>
                <a:lnTo>
                  <a:pt x="256" y="105"/>
                </a:lnTo>
                <a:lnTo>
                  <a:pt x="265" y="105"/>
                </a:lnTo>
                <a:lnTo>
                  <a:pt x="272" y="97"/>
                </a:lnTo>
                <a:lnTo>
                  <a:pt x="275" y="85"/>
                </a:lnTo>
                <a:lnTo>
                  <a:pt x="277" y="71"/>
                </a:lnTo>
                <a:lnTo>
                  <a:pt x="281" y="73"/>
                </a:lnTo>
                <a:lnTo>
                  <a:pt x="281" y="72"/>
                </a:lnTo>
                <a:lnTo>
                  <a:pt x="280" y="71"/>
                </a:lnTo>
                <a:lnTo>
                  <a:pt x="280" y="69"/>
                </a:lnTo>
                <a:lnTo>
                  <a:pt x="279" y="65"/>
                </a:lnTo>
                <a:lnTo>
                  <a:pt x="282" y="66"/>
                </a:lnTo>
                <a:lnTo>
                  <a:pt x="288" y="66"/>
                </a:lnTo>
                <a:lnTo>
                  <a:pt x="289" y="65"/>
                </a:lnTo>
                <a:lnTo>
                  <a:pt x="296" y="51"/>
                </a:lnTo>
                <a:lnTo>
                  <a:pt x="299" y="50"/>
                </a:lnTo>
                <a:lnTo>
                  <a:pt x="300" y="49"/>
                </a:lnTo>
                <a:lnTo>
                  <a:pt x="303" y="48"/>
                </a:lnTo>
                <a:lnTo>
                  <a:pt x="305" y="47"/>
                </a:lnTo>
                <a:lnTo>
                  <a:pt x="307" y="45"/>
                </a:lnTo>
                <a:lnTo>
                  <a:pt x="308" y="44"/>
                </a:lnTo>
                <a:lnTo>
                  <a:pt x="308" y="37"/>
                </a:lnTo>
                <a:lnTo>
                  <a:pt x="309" y="34"/>
                </a:lnTo>
                <a:lnTo>
                  <a:pt x="310" y="31"/>
                </a:lnTo>
                <a:lnTo>
                  <a:pt x="312" y="30"/>
                </a:lnTo>
                <a:lnTo>
                  <a:pt x="313" y="30"/>
                </a:lnTo>
                <a:lnTo>
                  <a:pt x="315" y="29"/>
                </a:lnTo>
                <a:lnTo>
                  <a:pt x="316" y="29"/>
                </a:lnTo>
                <a:lnTo>
                  <a:pt x="317" y="19"/>
                </a:lnTo>
                <a:lnTo>
                  <a:pt x="316" y="9"/>
                </a:lnTo>
                <a:lnTo>
                  <a:pt x="319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" name="Freeform 97"/>
          <p:cNvSpPr>
            <a:spLocks/>
          </p:cNvSpPr>
          <p:nvPr/>
        </p:nvSpPr>
        <p:spPr bwMode="auto">
          <a:xfrm>
            <a:off x="6380798" y="3124200"/>
            <a:ext cx="524589" cy="211274"/>
          </a:xfrm>
          <a:custGeom>
            <a:avLst/>
            <a:gdLst/>
            <a:ahLst/>
            <a:cxnLst>
              <a:cxn ang="0">
                <a:pos x="258" y="14"/>
              </a:cxn>
              <a:cxn ang="0">
                <a:pos x="287" y="115"/>
              </a:cxn>
              <a:cxn ang="0">
                <a:pos x="324" y="108"/>
              </a:cxn>
              <a:cxn ang="0">
                <a:pos x="317" y="147"/>
              </a:cxn>
              <a:cxn ang="0">
                <a:pos x="289" y="151"/>
              </a:cxn>
              <a:cxn ang="0">
                <a:pos x="288" y="143"/>
              </a:cxn>
              <a:cxn ang="0">
                <a:pos x="281" y="143"/>
              </a:cxn>
              <a:cxn ang="0">
                <a:pos x="281" y="137"/>
              </a:cxn>
              <a:cxn ang="0">
                <a:pos x="277" y="128"/>
              </a:cxn>
              <a:cxn ang="0">
                <a:pos x="276" y="121"/>
              </a:cxn>
              <a:cxn ang="0">
                <a:pos x="273" y="129"/>
              </a:cxn>
              <a:cxn ang="0">
                <a:pos x="266" y="125"/>
              </a:cxn>
              <a:cxn ang="0">
                <a:pos x="257" y="127"/>
              </a:cxn>
              <a:cxn ang="0">
                <a:pos x="251" y="116"/>
              </a:cxn>
              <a:cxn ang="0">
                <a:pos x="253" y="107"/>
              </a:cxn>
              <a:cxn ang="0">
                <a:pos x="267" y="104"/>
              </a:cxn>
              <a:cxn ang="0">
                <a:pos x="261" y="100"/>
              </a:cxn>
              <a:cxn ang="0">
                <a:pos x="250" y="92"/>
              </a:cxn>
              <a:cxn ang="0">
                <a:pos x="252" y="79"/>
              </a:cxn>
              <a:cxn ang="0">
                <a:pos x="243" y="77"/>
              </a:cxn>
              <a:cxn ang="0">
                <a:pos x="245" y="63"/>
              </a:cxn>
              <a:cxn ang="0">
                <a:pos x="239" y="58"/>
              </a:cxn>
              <a:cxn ang="0">
                <a:pos x="245" y="35"/>
              </a:cxn>
              <a:cxn ang="0">
                <a:pos x="251" y="27"/>
              </a:cxn>
              <a:cxn ang="0">
                <a:pos x="253" y="16"/>
              </a:cxn>
              <a:cxn ang="0">
                <a:pos x="241" y="14"/>
              </a:cxn>
              <a:cxn ang="0">
                <a:pos x="237" y="21"/>
              </a:cxn>
              <a:cxn ang="0">
                <a:pos x="239" y="30"/>
              </a:cxn>
              <a:cxn ang="0">
                <a:pos x="231" y="28"/>
              </a:cxn>
              <a:cxn ang="0">
                <a:pos x="225" y="35"/>
              </a:cxn>
              <a:cxn ang="0">
                <a:pos x="220" y="42"/>
              </a:cxn>
              <a:cxn ang="0">
                <a:pos x="219" y="48"/>
              </a:cxn>
              <a:cxn ang="0">
                <a:pos x="211" y="48"/>
              </a:cxn>
              <a:cxn ang="0">
                <a:pos x="208" y="50"/>
              </a:cxn>
              <a:cxn ang="0">
                <a:pos x="213" y="59"/>
              </a:cxn>
              <a:cxn ang="0">
                <a:pos x="217" y="74"/>
              </a:cxn>
              <a:cxn ang="0">
                <a:pos x="219" y="113"/>
              </a:cxn>
              <a:cxn ang="0">
                <a:pos x="216" y="107"/>
              </a:cxn>
              <a:cxn ang="0">
                <a:pos x="227" y="134"/>
              </a:cxn>
              <a:cxn ang="0">
                <a:pos x="240" y="150"/>
              </a:cxn>
              <a:cxn ang="0">
                <a:pos x="210" y="135"/>
              </a:cxn>
              <a:cxn ang="0">
                <a:pos x="201" y="139"/>
              </a:cxn>
              <a:cxn ang="0">
                <a:pos x="190" y="129"/>
              </a:cxn>
              <a:cxn ang="0">
                <a:pos x="186" y="141"/>
              </a:cxn>
              <a:cxn ang="0">
                <a:pos x="189" y="108"/>
              </a:cxn>
              <a:cxn ang="0">
                <a:pos x="190" y="85"/>
              </a:cxn>
              <a:cxn ang="0">
                <a:pos x="173" y="86"/>
              </a:cxn>
              <a:cxn ang="0">
                <a:pos x="162" y="79"/>
              </a:cxn>
              <a:cxn ang="0">
                <a:pos x="148" y="79"/>
              </a:cxn>
              <a:cxn ang="0">
                <a:pos x="128" y="62"/>
              </a:cxn>
              <a:cxn ang="0">
                <a:pos x="111" y="38"/>
              </a:cxn>
              <a:cxn ang="0">
                <a:pos x="97" y="36"/>
              </a:cxn>
              <a:cxn ang="0">
                <a:pos x="74" y="45"/>
              </a:cxn>
              <a:cxn ang="0">
                <a:pos x="67" y="55"/>
              </a:cxn>
              <a:cxn ang="0">
                <a:pos x="55" y="50"/>
              </a:cxn>
              <a:cxn ang="0">
                <a:pos x="48" y="50"/>
              </a:cxn>
              <a:cxn ang="0">
                <a:pos x="45" y="58"/>
              </a:cxn>
              <a:cxn ang="0">
                <a:pos x="34" y="66"/>
              </a:cxn>
              <a:cxn ang="0">
                <a:pos x="23" y="78"/>
              </a:cxn>
              <a:cxn ang="0">
                <a:pos x="7" y="94"/>
              </a:cxn>
              <a:cxn ang="0">
                <a:pos x="170" y="18"/>
              </a:cxn>
              <a:cxn ang="0">
                <a:pos x="239" y="2"/>
              </a:cxn>
            </a:cxnLst>
            <a:rect l="0" t="0" r="r" b="b"/>
            <a:pathLst>
              <a:path w="331" h="157">
                <a:moveTo>
                  <a:pt x="255" y="0"/>
                </a:moveTo>
                <a:lnTo>
                  <a:pt x="255" y="7"/>
                </a:lnTo>
                <a:lnTo>
                  <a:pt x="258" y="9"/>
                </a:lnTo>
                <a:lnTo>
                  <a:pt x="258" y="14"/>
                </a:lnTo>
                <a:lnTo>
                  <a:pt x="259" y="16"/>
                </a:lnTo>
                <a:lnTo>
                  <a:pt x="268" y="49"/>
                </a:lnTo>
                <a:lnTo>
                  <a:pt x="276" y="83"/>
                </a:lnTo>
                <a:lnTo>
                  <a:pt x="287" y="115"/>
                </a:lnTo>
                <a:lnTo>
                  <a:pt x="295" y="113"/>
                </a:lnTo>
                <a:lnTo>
                  <a:pt x="305" y="109"/>
                </a:lnTo>
                <a:lnTo>
                  <a:pt x="315" y="108"/>
                </a:lnTo>
                <a:lnTo>
                  <a:pt x="324" y="108"/>
                </a:lnTo>
                <a:lnTo>
                  <a:pt x="331" y="113"/>
                </a:lnTo>
                <a:lnTo>
                  <a:pt x="326" y="123"/>
                </a:lnTo>
                <a:lnTo>
                  <a:pt x="321" y="134"/>
                </a:lnTo>
                <a:lnTo>
                  <a:pt x="317" y="147"/>
                </a:lnTo>
                <a:lnTo>
                  <a:pt x="309" y="149"/>
                </a:lnTo>
                <a:lnTo>
                  <a:pt x="295" y="156"/>
                </a:lnTo>
                <a:lnTo>
                  <a:pt x="287" y="157"/>
                </a:lnTo>
                <a:lnTo>
                  <a:pt x="289" y="151"/>
                </a:lnTo>
                <a:lnTo>
                  <a:pt x="291" y="147"/>
                </a:lnTo>
                <a:lnTo>
                  <a:pt x="291" y="146"/>
                </a:lnTo>
                <a:lnTo>
                  <a:pt x="289" y="144"/>
                </a:lnTo>
                <a:lnTo>
                  <a:pt x="288" y="143"/>
                </a:lnTo>
                <a:lnTo>
                  <a:pt x="283" y="141"/>
                </a:lnTo>
                <a:lnTo>
                  <a:pt x="282" y="141"/>
                </a:lnTo>
                <a:lnTo>
                  <a:pt x="281" y="142"/>
                </a:lnTo>
                <a:lnTo>
                  <a:pt x="281" y="143"/>
                </a:lnTo>
                <a:lnTo>
                  <a:pt x="277" y="143"/>
                </a:lnTo>
                <a:lnTo>
                  <a:pt x="277" y="142"/>
                </a:lnTo>
                <a:lnTo>
                  <a:pt x="280" y="140"/>
                </a:lnTo>
                <a:lnTo>
                  <a:pt x="281" y="137"/>
                </a:lnTo>
                <a:lnTo>
                  <a:pt x="282" y="136"/>
                </a:lnTo>
                <a:lnTo>
                  <a:pt x="283" y="136"/>
                </a:lnTo>
                <a:lnTo>
                  <a:pt x="283" y="134"/>
                </a:lnTo>
                <a:lnTo>
                  <a:pt x="277" y="128"/>
                </a:lnTo>
                <a:lnTo>
                  <a:pt x="276" y="126"/>
                </a:lnTo>
                <a:lnTo>
                  <a:pt x="276" y="123"/>
                </a:lnTo>
                <a:lnTo>
                  <a:pt x="277" y="121"/>
                </a:lnTo>
                <a:lnTo>
                  <a:pt x="276" y="121"/>
                </a:lnTo>
                <a:lnTo>
                  <a:pt x="274" y="123"/>
                </a:lnTo>
                <a:lnTo>
                  <a:pt x="274" y="127"/>
                </a:lnTo>
                <a:lnTo>
                  <a:pt x="273" y="128"/>
                </a:lnTo>
                <a:lnTo>
                  <a:pt x="273" y="129"/>
                </a:lnTo>
                <a:lnTo>
                  <a:pt x="272" y="128"/>
                </a:lnTo>
                <a:lnTo>
                  <a:pt x="270" y="128"/>
                </a:lnTo>
                <a:lnTo>
                  <a:pt x="267" y="125"/>
                </a:lnTo>
                <a:lnTo>
                  <a:pt x="266" y="125"/>
                </a:lnTo>
                <a:lnTo>
                  <a:pt x="265" y="126"/>
                </a:lnTo>
                <a:lnTo>
                  <a:pt x="264" y="128"/>
                </a:lnTo>
                <a:lnTo>
                  <a:pt x="264" y="132"/>
                </a:lnTo>
                <a:lnTo>
                  <a:pt x="257" y="127"/>
                </a:lnTo>
                <a:lnTo>
                  <a:pt x="253" y="126"/>
                </a:lnTo>
                <a:lnTo>
                  <a:pt x="250" y="123"/>
                </a:lnTo>
                <a:lnTo>
                  <a:pt x="250" y="118"/>
                </a:lnTo>
                <a:lnTo>
                  <a:pt x="251" y="116"/>
                </a:lnTo>
                <a:lnTo>
                  <a:pt x="252" y="114"/>
                </a:lnTo>
                <a:lnTo>
                  <a:pt x="252" y="113"/>
                </a:lnTo>
                <a:lnTo>
                  <a:pt x="253" y="111"/>
                </a:lnTo>
                <a:lnTo>
                  <a:pt x="253" y="107"/>
                </a:lnTo>
                <a:lnTo>
                  <a:pt x="257" y="108"/>
                </a:lnTo>
                <a:lnTo>
                  <a:pt x="260" y="108"/>
                </a:lnTo>
                <a:lnTo>
                  <a:pt x="265" y="106"/>
                </a:lnTo>
                <a:lnTo>
                  <a:pt x="267" y="104"/>
                </a:lnTo>
                <a:lnTo>
                  <a:pt x="267" y="102"/>
                </a:lnTo>
                <a:lnTo>
                  <a:pt x="266" y="101"/>
                </a:lnTo>
                <a:lnTo>
                  <a:pt x="264" y="100"/>
                </a:lnTo>
                <a:lnTo>
                  <a:pt x="261" y="100"/>
                </a:lnTo>
                <a:lnTo>
                  <a:pt x="259" y="101"/>
                </a:lnTo>
                <a:lnTo>
                  <a:pt x="253" y="101"/>
                </a:lnTo>
                <a:lnTo>
                  <a:pt x="252" y="97"/>
                </a:lnTo>
                <a:lnTo>
                  <a:pt x="250" y="92"/>
                </a:lnTo>
                <a:lnTo>
                  <a:pt x="248" y="87"/>
                </a:lnTo>
                <a:lnTo>
                  <a:pt x="248" y="84"/>
                </a:lnTo>
                <a:lnTo>
                  <a:pt x="253" y="81"/>
                </a:lnTo>
                <a:lnTo>
                  <a:pt x="252" y="79"/>
                </a:lnTo>
                <a:lnTo>
                  <a:pt x="251" y="78"/>
                </a:lnTo>
                <a:lnTo>
                  <a:pt x="246" y="78"/>
                </a:lnTo>
                <a:lnTo>
                  <a:pt x="244" y="77"/>
                </a:lnTo>
                <a:lnTo>
                  <a:pt x="243" y="77"/>
                </a:lnTo>
                <a:lnTo>
                  <a:pt x="241" y="76"/>
                </a:lnTo>
                <a:lnTo>
                  <a:pt x="241" y="71"/>
                </a:lnTo>
                <a:lnTo>
                  <a:pt x="244" y="66"/>
                </a:lnTo>
                <a:lnTo>
                  <a:pt x="245" y="63"/>
                </a:lnTo>
                <a:lnTo>
                  <a:pt x="244" y="59"/>
                </a:lnTo>
                <a:lnTo>
                  <a:pt x="241" y="57"/>
                </a:lnTo>
                <a:lnTo>
                  <a:pt x="240" y="57"/>
                </a:lnTo>
                <a:lnTo>
                  <a:pt x="239" y="58"/>
                </a:lnTo>
                <a:lnTo>
                  <a:pt x="239" y="59"/>
                </a:lnTo>
                <a:lnTo>
                  <a:pt x="238" y="48"/>
                </a:lnTo>
                <a:lnTo>
                  <a:pt x="239" y="41"/>
                </a:lnTo>
                <a:lnTo>
                  <a:pt x="245" y="35"/>
                </a:lnTo>
                <a:lnTo>
                  <a:pt x="258" y="30"/>
                </a:lnTo>
                <a:lnTo>
                  <a:pt x="254" y="29"/>
                </a:lnTo>
                <a:lnTo>
                  <a:pt x="252" y="28"/>
                </a:lnTo>
                <a:lnTo>
                  <a:pt x="251" y="27"/>
                </a:lnTo>
                <a:lnTo>
                  <a:pt x="250" y="24"/>
                </a:lnTo>
                <a:lnTo>
                  <a:pt x="250" y="22"/>
                </a:lnTo>
                <a:lnTo>
                  <a:pt x="251" y="20"/>
                </a:lnTo>
                <a:lnTo>
                  <a:pt x="253" y="16"/>
                </a:lnTo>
                <a:lnTo>
                  <a:pt x="253" y="14"/>
                </a:lnTo>
                <a:lnTo>
                  <a:pt x="251" y="13"/>
                </a:lnTo>
                <a:lnTo>
                  <a:pt x="245" y="13"/>
                </a:lnTo>
                <a:lnTo>
                  <a:pt x="241" y="14"/>
                </a:lnTo>
                <a:lnTo>
                  <a:pt x="239" y="15"/>
                </a:lnTo>
                <a:lnTo>
                  <a:pt x="236" y="16"/>
                </a:lnTo>
                <a:lnTo>
                  <a:pt x="236" y="18"/>
                </a:lnTo>
                <a:lnTo>
                  <a:pt x="237" y="21"/>
                </a:lnTo>
                <a:lnTo>
                  <a:pt x="237" y="22"/>
                </a:lnTo>
                <a:lnTo>
                  <a:pt x="238" y="24"/>
                </a:lnTo>
                <a:lnTo>
                  <a:pt x="239" y="25"/>
                </a:lnTo>
                <a:lnTo>
                  <a:pt x="239" y="30"/>
                </a:lnTo>
                <a:lnTo>
                  <a:pt x="234" y="30"/>
                </a:lnTo>
                <a:lnTo>
                  <a:pt x="233" y="29"/>
                </a:lnTo>
                <a:lnTo>
                  <a:pt x="233" y="25"/>
                </a:lnTo>
                <a:lnTo>
                  <a:pt x="231" y="28"/>
                </a:lnTo>
                <a:lnTo>
                  <a:pt x="229" y="29"/>
                </a:lnTo>
                <a:lnTo>
                  <a:pt x="227" y="31"/>
                </a:lnTo>
                <a:lnTo>
                  <a:pt x="226" y="32"/>
                </a:lnTo>
                <a:lnTo>
                  <a:pt x="225" y="35"/>
                </a:lnTo>
                <a:lnTo>
                  <a:pt x="224" y="36"/>
                </a:lnTo>
                <a:lnTo>
                  <a:pt x="219" y="36"/>
                </a:lnTo>
                <a:lnTo>
                  <a:pt x="219" y="41"/>
                </a:lnTo>
                <a:lnTo>
                  <a:pt x="220" y="42"/>
                </a:lnTo>
                <a:lnTo>
                  <a:pt x="220" y="43"/>
                </a:lnTo>
                <a:lnTo>
                  <a:pt x="222" y="44"/>
                </a:lnTo>
                <a:lnTo>
                  <a:pt x="220" y="45"/>
                </a:lnTo>
                <a:lnTo>
                  <a:pt x="219" y="48"/>
                </a:lnTo>
                <a:lnTo>
                  <a:pt x="217" y="46"/>
                </a:lnTo>
                <a:lnTo>
                  <a:pt x="216" y="45"/>
                </a:lnTo>
                <a:lnTo>
                  <a:pt x="210" y="45"/>
                </a:lnTo>
                <a:lnTo>
                  <a:pt x="211" y="48"/>
                </a:lnTo>
                <a:lnTo>
                  <a:pt x="212" y="49"/>
                </a:lnTo>
                <a:lnTo>
                  <a:pt x="211" y="49"/>
                </a:lnTo>
                <a:lnTo>
                  <a:pt x="210" y="50"/>
                </a:lnTo>
                <a:lnTo>
                  <a:pt x="208" y="50"/>
                </a:lnTo>
                <a:lnTo>
                  <a:pt x="208" y="53"/>
                </a:lnTo>
                <a:lnTo>
                  <a:pt x="209" y="56"/>
                </a:lnTo>
                <a:lnTo>
                  <a:pt x="211" y="58"/>
                </a:lnTo>
                <a:lnTo>
                  <a:pt x="213" y="59"/>
                </a:lnTo>
                <a:lnTo>
                  <a:pt x="216" y="59"/>
                </a:lnTo>
                <a:lnTo>
                  <a:pt x="217" y="60"/>
                </a:lnTo>
                <a:lnTo>
                  <a:pt x="219" y="62"/>
                </a:lnTo>
                <a:lnTo>
                  <a:pt x="217" y="74"/>
                </a:lnTo>
                <a:lnTo>
                  <a:pt x="219" y="86"/>
                </a:lnTo>
                <a:lnTo>
                  <a:pt x="222" y="99"/>
                </a:lnTo>
                <a:lnTo>
                  <a:pt x="224" y="113"/>
                </a:lnTo>
                <a:lnTo>
                  <a:pt x="219" y="113"/>
                </a:lnTo>
                <a:lnTo>
                  <a:pt x="217" y="112"/>
                </a:lnTo>
                <a:lnTo>
                  <a:pt x="217" y="111"/>
                </a:lnTo>
                <a:lnTo>
                  <a:pt x="216" y="108"/>
                </a:lnTo>
                <a:lnTo>
                  <a:pt x="216" y="107"/>
                </a:lnTo>
                <a:lnTo>
                  <a:pt x="213" y="116"/>
                </a:lnTo>
                <a:lnTo>
                  <a:pt x="216" y="123"/>
                </a:lnTo>
                <a:lnTo>
                  <a:pt x="220" y="129"/>
                </a:lnTo>
                <a:lnTo>
                  <a:pt x="227" y="134"/>
                </a:lnTo>
                <a:lnTo>
                  <a:pt x="236" y="139"/>
                </a:lnTo>
                <a:lnTo>
                  <a:pt x="243" y="143"/>
                </a:lnTo>
                <a:lnTo>
                  <a:pt x="247" y="149"/>
                </a:lnTo>
                <a:lnTo>
                  <a:pt x="240" y="150"/>
                </a:lnTo>
                <a:lnTo>
                  <a:pt x="231" y="149"/>
                </a:lnTo>
                <a:lnTo>
                  <a:pt x="222" y="147"/>
                </a:lnTo>
                <a:lnTo>
                  <a:pt x="213" y="142"/>
                </a:lnTo>
                <a:lnTo>
                  <a:pt x="210" y="135"/>
                </a:lnTo>
                <a:lnTo>
                  <a:pt x="209" y="135"/>
                </a:lnTo>
                <a:lnTo>
                  <a:pt x="208" y="137"/>
                </a:lnTo>
                <a:lnTo>
                  <a:pt x="208" y="143"/>
                </a:lnTo>
                <a:lnTo>
                  <a:pt x="201" y="139"/>
                </a:lnTo>
                <a:lnTo>
                  <a:pt x="198" y="135"/>
                </a:lnTo>
                <a:lnTo>
                  <a:pt x="196" y="133"/>
                </a:lnTo>
                <a:lnTo>
                  <a:pt x="194" y="129"/>
                </a:lnTo>
                <a:lnTo>
                  <a:pt x="190" y="129"/>
                </a:lnTo>
                <a:lnTo>
                  <a:pt x="188" y="130"/>
                </a:lnTo>
                <a:lnTo>
                  <a:pt x="187" y="132"/>
                </a:lnTo>
                <a:lnTo>
                  <a:pt x="186" y="134"/>
                </a:lnTo>
                <a:lnTo>
                  <a:pt x="186" y="141"/>
                </a:lnTo>
                <a:lnTo>
                  <a:pt x="181" y="134"/>
                </a:lnTo>
                <a:lnTo>
                  <a:pt x="181" y="126"/>
                </a:lnTo>
                <a:lnTo>
                  <a:pt x="184" y="118"/>
                </a:lnTo>
                <a:lnTo>
                  <a:pt x="189" y="108"/>
                </a:lnTo>
                <a:lnTo>
                  <a:pt x="192" y="99"/>
                </a:lnTo>
                <a:lnTo>
                  <a:pt x="194" y="90"/>
                </a:lnTo>
                <a:lnTo>
                  <a:pt x="192" y="87"/>
                </a:lnTo>
                <a:lnTo>
                  <a:pt x="190" y="85"/>
                </a:lnTo>
                <a:lnTo>
                  <a:pt x="186" y="85"/>
                </a:lnTo>
                <a:lnTo>
                  <a:pt x="181" y="87"/>
                </a:lnTo>
                <a:lnTo>
                  <a:pt x="176" y="87"/>
                </a:lnTo>
                <a:lnTo>
                  <a:pt x="173" y="86"/>
                </a:lnTo>
                <a:lnTo>
                  <a:pt x="170" y="84"/>
                </a:lnTo>
                <a:lnTo>
                  <a:pt x="168" y="83"/>
                </a:lnTo>
                <a:lnTo>
                  <a:pt x="166" y="80"/>
                </a:lnTo>
                <a:lnTo>
                  <a:pt x="162" y="79"/>
                </a:lnTo>
                <a:lnTo>
                  <a:pt x="156" y="79"/>
                </a:lnTo>
                <a:lnTo>
                  <a:pt x="154" y="80"/>
                </a:lnTo>
                <a:lnTo>
                  <a:pt x="151" y="80"/>
                </a:lnTo>
                <a:lnTo>
                  <a:pt x="148" y="79"/>
                </a:lnTo>
                <a:lnTo>
                  <a:pt x="148" y="70"/>
                </a:lnTo>
                <a:lnTo>
                  <a:pt x="145" y="64"/>
                </a:lnTo>
                <a:lnTo>
                  <a:pt x="138" y="62"/>
                </a:lnTo>
                <a:lnTo>
                  <a:pt x="128" y="62"/>
                </a:lnTo>
                <a:lnTo>
                  <a:pt x="118" y="48"/>
                </a:lnTo>
                <a:lnTo>
                  <a:pt x="117" y="41"/>
                </a:lnTo>
                <a:lnTo>
                  <a:pt x="114" y="39"/>
                </a:lnTo>
                <a:lnTo>
                  <a:pt x="111" y="38"/>
                </a:lnTo>
                <a:lnTo>
                  <a:pt x="106" y="37"/>
                </a:lnTo>
                <a:lnTo>
                  <a:pt x="103" y="37"/>
                </a:lnTo>
                <a:lnTo>
                  <a:pt x="99" y="36"/>
                </a:lnTo>
                <a:lnTo>
                  <a:pt x="97" y="36"/>
                </a:lnTo>
                <a:lnTo>
                  <a:pt x="94" y="35"/>
                </a:lnTo>
                <a:lnTo>
                  <a:pt x="91" y="35"/>
                </a:lnTo>
                <a:lnTo>
                  <a:pt x="75" y="43"/>
                </a:lnTo>
                <a:lnTo>
                  <a:pt x="74" y="45"/>
                </a:lnTo>
                <a:lnTo>
                  <a:pt x="71" y="48"/>
                </a:lnTo>
                <a:lnTo>
                  <a:pt x="70" y="50"/>
                </a:lnTo>
                <a:lnTo>
                  <a:pt x="68" y="52"/>
                </a:lnTo>
                <a:lnTo>
                  <a:pt x="67" y="55"/>
                </a:lnTo>
                <a:lnTo>
                  <a:pt x="64" y="55"/>
                </a:lnTo>
                <a:lnTo>
                  <a:pt x="61" y="53"/>
                </a:lnTo>
                <a:lnTo>
                  <a:pt x="59" y="52"/>
                </a:lnTo>
                <a:lnTo>
                  <a:pt x="55" y="50"/>
                </a:lnTo>
                <a:lnTo>
                  <a:pt x="53" y="49"/>
                </a:lnTo>
                <a:lnTo>
                  <a:pt x="50" y="49"/>
                </a:lnTo>
                <a:lnTo>
                  <a:pt x="49" y="50"/>
                </a:lnTo>
                <a:lnTo>
                  <a:pt x="48" y="50"/>
                </a:lnTo>
                <a:lnTo>
                  <a:pt x="48" y="51"/>
                </a:lnTo>
                <a:lnTo>
                  <a:pt x="47" y="52"/>
                </a:lnTo>
                <a:lnTo>
                  <a:pt x="46" y="55"/>
                </a:lnTo>
                <a:lnTo>
                  <a:pt x="45" y="58"/>
                </a:lnTo>
                <a:lnTo>
                  <a:pt x="42" y="60"/>
                </a:lnTo>
                <a:lnTo>
                  <a:pt x="40" y="64"/>
                </a:lnTo>
                <a:lnTo>
                  <a:pt x="38" y="65"/>
                </a:lnTo>
                <a:lnTo>
                  <a:pt x="34" y="66"/>
                </a:lnTo>
                <a:lnTo>
                  <a:pt x="31" y="66"/>
                </a:lnTo>
                <a:lnTo>
                  <a:pt x="28" y="67"/>
                </a:lnTo>
                <a:lnTo>
                  <a:pt x="25" y="71"/>
                </a:lnTo>
                <a:lnTo>
                  <a:pt x="23" y="78"/>
                </a:lnTo>
                <a:lnTo>
                  <a:pt x="20" y="81"/>
                </a:lnTo>
                <a:lnTo>
                  <a:pt x="16" y="86"/>
                </a:lnTo>
                <a:lnTo>
                  <a:pt x="12" y="87"/>
                </a:lnTo>
                <a:lnTo>
                  <a:pt x="7" y="94"/>
                </a:lnTo>
                <a:lnTo>
                  <a:pt x="0" y="51"/>
                </a:lnTo>
                <a:lnTo>
                  <a:pt x="126" y="28"/>
                </a:lnTo>
                <a:lnTo>
                  <a:pt x="146" y="23"/>
                </a:lnTo>
                <a:lnTo>
                  <a:pt x="170" y="18"/>
                </a:lnTo>
                <a:lnTo>
                  <a:pt x="194" y="14"/>
                </a:lnTo>
                <a:lnTo>
                  <a:pt x="206" y="10"/>
                </a:lnTo>
                <a:lnTo>
                  <a:pt x="222" y="7"/>
                </a:lnTo>
                <a:lnTo>
                  <a:pt x="239" y="2"/>
                </a:lnTo>
                <a:lnTo>
                  <a:pt x="255" y="0"/>
                </a:lnTo>
                <a:close/>
              </a:path>
            </a:pathLst>
          </a:custGeom>
          <a:solidFill>
            <a:srgbClr val="FF0000"/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8" name="Freeform 98"/>
          <p:cNvSpPr>
            <a:spLocks/>
          </p:cNvSpPr>
          <p:nvPr/>
        </p:nvSpPr>
        <p:spPr bwMode="auto">
          <a:xfrm>
            <a:off x="6841994" y="3322799"/>
            <a:ext cx="39622" cy="88729"/>
          </a:xfrm>
          <a:custGeom>
            <a:avLst/>
            <a:gdLst/>
            <a:ahLst/>
            <a:cxnLst>
              <a:cxn ang="0">
                <a:pos x="20" y="0"/>
              </a:cxn>
              <a:cxn ang="0">
                <a:pos x="25" y="4"/>
              </a:cxn>
              <a:cxn ang="0">
                <a:pos x="25" y="8"/>
              </a:cxn>
              <a:cxn ang="0">
                <a:pos x="24" y="14"/>
              </a:cxn>
              <a:cxn ang="0">
                <a:pos x="21" y="20"/>
              </a:cxn>
              <a:cxn ang="0">
                <a:pos x="19" y="27"/>
              </a:cxn>
              <a:cxn ang="0">
                <a:pos x="18" y="34"/>
              </a:cxn>
              <a:cxn ang="0">
                <a:pos x="20" y="40"/>
              </a:cxn>
              <a:cxn ang="0">
                <a:pos x="6" y="56"/>
              </a:cxn>
              <a:cxn ang="0">
                <a:pos x="0" y="56"/>
              </a:cxn>
              <a:cxn ang="0">
                <a:pos x="2" y="44"/>
              </a:cxn>
              <a:cxn ang="0">
                <a:pos x="6" y="32"/>
              </a:cxn>
              <a:cxn ang="0">
                <a:pos x="12" y="22"/>
              </a:cxn>
              <a:cxn ang="0">
                <a:pos x="12" y="16"/>
              </a:cxn>
              <a:cxn ang="0">
                <a:pos x="10" y="14"/>
              </a:cxn>
              <a:cxn ang="0">
                <a:pos x="6" y="14"/>
              </a:cxn>
              <a:cxn ang="0">
                <a:pos x="7" y="11"/>
              </a:cxn>
              <a:cxn ang="0">
                <a:pos x="10" y="8"/>
              </a:cxn>
              <a:cxn ang="0">
                <a:pos x="13" y="6"/>
              </a:cxn>
              <a:cxn ang="0">
                <a:pos x="16" y="5"/>
              </a:cxn>
              <a:cxn ang="0">
                <a:pos x="20" y="0"/>
              </a:cxn>
            </a:cxnLst>
            <a:rect l="0" t="0" r="r" b="b"/>
            <a:pathLst>
              <a:path w="25" h="56">
                <a:moveTo>
                  <a:pt x="20" y="0"/>
                </a:moveTo>
                <a:lnTo>
                  <a:pt x="25" y="4"/>
                </a:lnTo>
                <a:lnTo>
                  <a:pt x="25" y="8"/>
                </a:lnTo>
                <a:lnTo>
                  <a:pt x="24" y="14"/>
                </a:lnTo>
                <a:lnTo>
                  <a:pt x="21" y="20"/>
                </a:lnTo>
                <a:lnTo>
                  <a:pt x="19" y="27"/>
                </a:lnTo>
                <a:lnTo>
                  <a:pt x="18" y="34"/>
                </a:lnTo>
                <a:lnTo>
                  <a:pt x="20" y="40"/>
                </a:lnTo>
                <a:lnTo>
                  <a:pt x="6" y="56"/>
                </a:lnTo>
                <a:lnTo>
                  <a:pt x="0" y="56"/>
                </a:lnTo>
                <a:lnTo>
                  <a:pt x="2" y="44"/>
                </a:lnTo>
                <a:lnTo>
                  <a:pt x="6" y="32"/>
                </a:lnTo>
                <a:lnTo>
                  <a:pt x="12" y="22"/>
                </a:lnTo>
                <a:lnTo>
                  <a:pt x="12" y="16"/>
                </a:lnTo>
                <a:lnTo>
                  <a:pt x="10" y="14"/>
                </a:lnTo>
                <a:lnTo>
                  <a:pt x="6" y="14"/>
                </a:lnTo>
                <a:lnTo>
                  <a:pt x="7" y="11"/>
                </a:lnTo>
                <a:lnTo>
                  <a:pt x="10" y="8"/>
                </a:lnTo>
                <a:lnTo>
                  <a:pt x="13" y="6"/>
                </a:lnTo>
                <a:lnTo>
                  <a:pt x="16" y="5"/>
                </a:lnTo>
                <a:lnTo>
                  <a:pt x="2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9" name="Freeform 99"/>
          <p:cNvSpPr>
            <a:spLocks/>
          </p:cNvSpPr>
          <p:nvPr/>
        </p:nvSpPr>
        <p:spPr bwMode="auto">
          <a:xfrm>
            <a:off x="5230190" y="3666624"/>
            <a:ext cx="974689" cy="346995"/>
          </a:xfrm>
          <a:custGeom>
            <a:avLst/>
            <a:gdLst/>
            <a:ahLst/>
            <a:cxnLst>
              <a:cxn ang="0">
                <a:pos x="615" y="2"/>
              </a:cxn>
              <a:cxn ang="0">
                <a:pos x="612" y="11"/>
              </a:cxn>
              <a:cxn ang="0">
                <a:pos x="612" y="22"/>
              </a:cxn>
              <a:cxn ang="0">
                <a:pos x="601" y="32"/>
              </a:cxn>
              <a:cxn ang="0">
                <a:pos x="587" y="47"/>
              </a:cxn>
              <a:cxn ang="0">
                <a:pos x="572" y="54"/>
              </a:cxn>
              <a:cxn ang="0">
                <a:pos x="558" y="65"/>
              </a:cxn>
              <a:cxn ang="0">
                <a:pos x="556" y="62"/>
              </a:cxn>
              <a:cxn ang="0">
                <a:pos x="555" y="60"/>
              </a:cxn>
              <a:cxn ang="0">
                <a:pos x="549" y="61"/>
              </a:cxn>
              <a:cxn ang="0">
                <a:pos x="547" y="64"/>
              </a:cxn>
              <a:cxn ang="0">
                <a:pos x="544" y="69"/>
              </a:cxn>
              <a:cxn ang="0">
                <a:pos x="539" y="71"/>
              </a:cxn>
              <a:cxn ang="0">
                <a:pos x="534" y="79"/>
              </a:cxn>
              <a:cxn ang="0">
                <a:pos x="521" y="91"/>
              </a:cxn>
              <a:cxn ang="0">
                <a:pos x="504" y="107"/>
              </a:cxn>
              <a:cxn ang="0">
                <a:pos x="481" y="117"/>
              </a:cxn>
              <a:cxn ang="0">
                <a:pos x="462" y="133"/>
              </a:cxn>
              <a:cxn ang="0">
                <a:pos x="447" y="153"/>
              </a:cxn>
              <a:cxn ang="0">
                <a:pos x="441" y="177"/>
              </a:cxn>
              <a:cxn ang="0">
                <a:pos x="219" y="201"/>
              </a:cxn>
              <a:cxn ang="0">
                <a:pos x="114" y="212"/>
              </a:cxn>
              <a:cxn ang="0">
                <a:pos x="31" y="218"/>
              </a:cxn>
              <a:cxn ang="0">
                <a:pos x="0" y="217"/>
              </a:cxn>
              <a:cxn ang="0">
                <a:pos x="3" y="215"/>
              </a:cxn>
              <a:cxn ang="0">
                <a:pos x="7" y="200"/>
              </a:cxn>
              <a:cxn ang="0">
                <a:pos x="12" y="181"/>
              </a:cxn>
              <a:cxn ang="0">
                <a:pos x="8" y="175"/>
              </a:cxn>
              <a:cxn ang="0">
                <a:pos x="15" y="170"/>
              </a:cxn>
              <a:cxn ang="0">
                <a:pos x="20" y="167"/>
              </a:cxn>
              <a:cxn ang="0">
                <a:pos x="20" y="160"/>
              </a:cxn>
              <a:cxn ang="0">
                <a:pos x="19" y="155"/>
              </a:cxn>
              <a:cxn ang="0">
                <a:pos x="21" y="152"/>
              </a:cxn>
              <a:cxn ang="0">
                <a:pos x="24" y="151"/>
              </a:cxn>
              <a:cxn ang="0">
                <a:pos x="28" y="149"/>
              </a:cxn>
              <a:cxn ang="0">
                <a:pos x="31" y="141"/>
              </a:cxn>
              <a:cxn ang="0">
                <a:pos x="35" y="135"/>
              </a:cxn>
              <a:cxn ang="0">
                <a:pos x="36" y="133"/>
              </a:cxn>
              <a:cxn ang="0">
                <a:pos x="34" y="132"/>
              </a:cxn>
              <a:cxn ang="0">
                <a:pos x="30" y="127"/>
              </a:cxn>
              <a:cxn ang="0">
                <a:pos x="36" y="117"/>
              </a:cxn>
              <a:cxn ang="0">
                <a:pos x="38" y="107"/>
              </a:cxn>
              <a:cxn ang="0">
                <a:pos x="38" y="104"/>
              </a:cxn>
              <a:cxn ang="0">
                <a:pos x="41" y="100"/>
              </a:cxn>
              <a:cxn ang="0">
                <a:pos x="39" y="95"/>
              </a:cxn>
              <a:cxn ang="0">
                <a:pos x="44" y="93"/>
              </a:cxn>
              <a:cxn ang="0">
                <a:pos x="48" y="79"/>
              </a:cxn>
              <a:cxn ang="0">
                <a:pos x="151" y="70"/>
              </a:cxn>
              <a:cxn ang="0">
                <a:pos x="152" y="62"/>
              </a:cxn>
              <a:cxn ang="0">
                <a:pos x="151" y="57"/>
              </a:cxn>
              <a:cxn ang="0">
                <a:pos x="149" y="56"/>
              </a:cxn>
              <a:cxn ang="0">
                <a:pos x="179" y="53"/>
              </a:cxn>
              <a:cxn ang="0">
                <a:pos x="251" y="47"/>
              </a:cxn>
              <a:cxn ang="0">
                <a:pos x="340" y="37"/>
              </a:cxn>
              <a:cxn ang="0">
                <a:pos x="411" y="32"/>
              </a:cxn>
              <a:cxn ang="0">
                <a:pos x="471" y="23"/>
              </a:cxn>
              <a:cxn ang="0">
                <a:pos x="524" y="16"/>
              </a:cxn>
              <a:cxn ang="0">
                <a:pos x="584" y="7"/>
              </a:cxn>
            </a:cxnLst>
            <a:rect l="0" t="0" r="r" b="b"/>
            <a:pathLst>
              <a:path w="615" h="219">
                <a:moveTo>
                  <a:pt x="612" y="0"/>
                </a:moveTo>
                <a:lnTo>
                  <a:pt x="615" y="2"/>
                </a:lnTo>
                <a:lnTo>
                  <a:pt x="615" y="6"/>
                </a:lnTo>
                <a:lnTo>
                  <a:pt x="612" y="11"/>
                </a:lnTo>
                <a:lnTo>
                  <a:pt x="611" y="16"/>
                </a:lnTo>
                <a:lnTo>
                  <a:pt x="612" y="22"/>
                </a:lnTo>
                <a:lnTo>
                  <a:pt x="605" y="26"/>
                </a:lnTo>
                <a:lnTo>
                  <a:pt x="601" y="32"/>
                </a:lnTo>
                <a:lnTo>
                  <a:pt x="596" y="48"/>
                </a:lnTo>
                <a:lnTo>
                  <a:pt x="587" y="47"/>
                </a:lnTo>
                <a:lnTo>
                  <a:pt x="579" y="49"/>
                </a:lnTo>
                <a:lnTo>
                  <a:pt x="572" y="54"/>
                </a:lnTo>
                <a:lnTo>
                  <a:pt x="562" y="68"/>
                </a:lnTo>
                <a:lnTo>
                  <a:pt x="558" y="65"/>
                </a:lnTo>
                <a:lnTo>
                  <a:pt x="556" y="64"/>
                </a:lnTo>
                <a:lnTo>
                  <a:pt x="556" y="62"/>
                </a:lnTo>
                <a:lnTo>
                  <a:pt x="555" y="61"/>
                </a:lnTo>
                <a:lnTo>
                  <a:pt x="555" y="60"/>
                </a:lnTo>
                <a:lnTo>
                  <a:pt x="552" y="60"/>
                </a:lnTo>
                <a:lnTo>
                  <a:pt x="549" y="61"/>
                </a:lnTo>
                <a:lnTo>
                  <a:pt x="548" y="63"/>
                </a:lnTo>
                <a:lnTo>
                  <a:pt x="547" y="64"/>
                </a:lnTo>
                <a:lnTo>
                  <a:pt x="546" y="67"/>
                </a:lnTo>
                <a:lnTo>
                  <a:pt x="544" y="69"/>
                </a:lnTo>
                <a:lnTo>
                  <a:pt x="542" y="71"/>
                </a:lnTo>
                <a:lnTo>
                  <a:pt x="539" y="71"/>
                </a:lnTo>
                <a:lnTo>
                  <a:pt x="537" y="70"/>
                </a:lnTo>
                <a:lnTo>
                  <a:pt x="534" y="79"/>
                </a:lnTo>
                <a:lnTo>
                  <a:pt x="531" y="90"/>
                </a:lnTo>
                <a:lnTo>
                  <a:pt x="521" y="91"/>
                </a:lnTo>
                <a:lnTo>
                  <a:pt x="512" y="98"/>
                </a:lnTo>
                <a:lnTo>
                  <a:pt x="504" y="107"/>
                </a:lnTo>
                <a:lnTo>
                  <a:pt x="497" y="116"/>
                </a:lnTo>
                <a:lnTo>
                  <a:pt x="481" y="117"/>
                </a:lnTo>
                <a:lnTo>
                  <a:pt x="469" y="123"/>
                </a:lnTo>
                <a:lnTo>
                  <a:pt x="462" y="133"/>
                </a:lnTo>
                <a:lnTo>
                  <a:pt x="459" y="147"/>
                </a:lnTo>
                <a:lnTo>
                  <a:pt x="447" y="153"/>
                </a:lnTo>
                <a:lnTo>
                  <a:pt x="441" y="153"/>
                </a:lnTo>
                <a:lnTo>
                  <a:pt x="441" y="177"/>
                </a:lnTo>
                <a:lnTo>
                  <a:pt x="331" y="189"/>
                </a:lnTo>
                <a:lnTo>
                  <a:pt x="219" y="201"/>
                </a:lnTo>
                <a:lnTo>
                  <a:pt x="166" y="205"/>
                </a:lnTo>
                <a:lnTo>
                  <a:pt x="114" y="212"/>
                </a:lnTo>
                <a:lnTo>
                  <a:pt x="62" y="217"/>
                </a:lnTo>
                <a:lnTo>
                  <a:pt x="31" y="218"/>
                </a:lnTo>
                <a:lnTo>
                  <a:pt x="0" y="219"/>
                </a:lnTo>
                <a:lnTo>
                  <a:pt x="0" y="217"/>
                </a:lnTo>
                <a:lnTo>
                  <a:pt x="2" y="216"/>
                </a:lnTo>
                <a:lnTo>
                  <a:pt x="3" y="215"/>
                </a:lnTo>
                <a:lnTo>
                  <a:pt x="10" y="211"/>
                </a:lnTo>
                <a:lnTo>
                  <a:pt x="7" y="200"/>
                </a:lnTo>
                <a:lnTo>
                  <a:pt x="8" y="190"/>
                </a:lnTo>
                <a:lnTo>
                  <a:pt x="12" y="181"/>
                </a:lnTo>
                <a:lnTo>
                  <a:pt x="8" y="177"/>
                </a:lnTo>
                <a:lnTo>
                  <a:pt x="8" y="175"/>
                </a:lnTo>
                <a:lnTo>
                  <a:pt x="10" y="173"/>
                </a:lnTo>
                <a:lnTo>
                  <a:pt x="15" y="170"/>
                </a:lnTo>
                <a:lnTo>
                  <a:pt x="16" y="170"/>
                </a:lnTo>
                <a:lnTo>
                  <a:pt x="20" y="167"/>
                </a:lnTo>
                <a:lnTo>
                  <a:pt x="21" y="163"/>
                </a:lnTo>
                <a:lnTo>
                  <a:pt x="20" y="160"/>
                </a:lnTo>
                <a:lnTo>
                  <a:pt x="20" y="158"/>
                </a:lnTo>
                <a:lnTo>
                  <a:pt x="19" y="155"/>
                </a:lnTo>
                <a:lnTo>
                  <a:pt x="20" y="153"/>
                </a:lnTo>
                <a:lnTo>
                  <a:pt x="21" y="152"/>
                </a:lnTo>
                <a:lnTo>
                  <a:pt x="22" y="152"/>
                </a:lnTo>
                <a:lnTo>
                  <a:pt x="24" y="151"/>
                </a:lnTo>
                <a:lnTo>
                  <a:pt x="27" y="151"/>
                </a:lnTo>
                <a:lnTo>
                  <a:pt x="28" y="149"/>
                </a:lnTo>
                <a:lnTo>
                  <a:pt x="30" y="145"/>
                </a:lnTo>
                <a:lnTo>
                  <a:pt x="31" y="141"/>
                </a:lnTo>
                <a:lnTo>
                  <a:pt x="34" y="138"/>
                </a:lnTo>
                <a:lnTo>
                  <a:pt x="35" y="135"/>
                </a:lnTo>
                <a:lnTo>
                  <a:pt x="36" y="134"/>
                </a:lnTo>
                <a:lnTo>
                  <a:pt x="36" y="133"/>
                </a:lnTo>
                <a:lnTo>
                  <a:pt x="35" y="132"/>
                </a:lnTo>
                <a:lnTo>
                  <a:pt x="34" y="132"/>
                </a:lnTo>
                <a:lnTo>
                  <a:pt x="31" y="130"/>
                </a:lnTo>
                <a:lnTo>
                  <a:pt x="30" y="127"/>
                </a:lnTo>
                <a:lnTo>
                  <a:pt x="32" y="121"/>
                </a:lnTo>
                <a:lnTo>
                  <a:pt x="36" y="117"/>
                </a:lnTo>
                <a:lnTo>
                  <a:pt x="38" y="112"/>
                </a:lnTo>
                <a:lnTo>
                  <a:pt x="38" y="107"/>
                </a:lnTo>
                <a:lnTo>
                  <a:pt x="36" y="104"/>
                </a:lnTo>
                <a:lnTo>
                  <a:pt x="38" y="104"/>
                </a:lnTo>
                <a:lnTo>
                  <a:pt x="41" y="102"/>
                </a:lnTo>
                <a:lnTo>
                  <a:pt x="41" y="100"/>
                </a:lnTo>
                <a:lnTo>
                  <a:pt x="39" y="98"/>
                </a:lnTo>
                <a:lnTo>
                  <a:pt x="39" y="95"/>
                </a:lnTo>
                <a:lnTo>
                  <a:pt x="38" y="93"/>
                </a:lnTo>
                <a:lnTo>
                  <a:pt x="44" y="93"/>
                </a:lnTo>
                <a:lnTo>
                  <a:pt x="44" y="83"/>
                </a:lnTo>
                <a:lnTo>
                  <a:pt x="48" y="79"/>
                </a:lnTo>
                <a:lnTo>
                  <a:pt x="100" y="76"/>
                </a:lnTo>
                <a:lnTo>
                  <a:pt x="151" y="70"/>
                </a:lnTo>
                <a:lnTo>
                  <a:pt x="151" y="64"/>
                </a:lnTo>
                <a:lnTo>
                  <a:pt x="152" y="62"/>
                </a:lnTo>
                <a:lnTo>
                  <a:pt x="152" y="60"/>
                </a:lnTo>
                <a:lnTo>
                  <a:pt x="151" y="57"/>
                </a:lnTo>
                <a:lnTo>
                  <a:pt x="150" y="56"/>
                </a:lnTo>
                <a:lnTo>
                  <a:pt x="149" y="56"/>
                </a:lnTo>
                <a:lnTo>
                  <a:pt x="163" y="55"/>
                </a:lnTo>
                <a:lnTo>
                  <a:pt x="179" y="53"/>
                </a:lnTo>
                <a:lnTo>
                  <a:pt x="197" y="51"/>
                </a:lnTo>
                <a:lnTo>
                  <a:pt x="251" y="47"/>
                </a:lnTo>
                <a:lnTo>
                  <a:pt x="308" y="42"/>
                </a:lnTo>
                <a:lnTo>
                  <a:pt x="340" y="37"/>
                </a:lnTo>
                <a:lnTo>
                  <a:pt x="371" y="34"/>
                </a:lnTo>
                <a:lnTo>
                  <a:pt x="411" y="32"/>
                </a:lnTo>
                <a:lnTo>
                  <a:pt x="449" y="28"/>
                </a:lnTo>
                <a:lnTo>
                  <a:pt x="471" y="23"/>
                </a:lnTo>
                <a:lnTo>
                  <a:pt x="492" y="20"/>
                </a:lnTo>
                <a:lnTo>
                  <a:pt x="524" y="16"/>
                </a:lnTo>
                <a:lnTo>
                  <a:pt x="554" y="13"/>
                </a:lnTo>
                <a:lnTo>
                  <a:pt x="584" y="7"/>
                </a:lnTo>
                <a:lnTo>
                  <a:pt x="612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0" name="Freeform 100"/>
          <p:cNvSpPr>
            <a:spLocks/>
          </p:cNvSpPr>
          <p:nvPr/>
        </p:nvSpPr>
        <p:spPr bwMode="auto">
          <a:xfrm>
            <a:off x="5932284" y="3555713"/>
            <a:ext cx="987368" cy="442061"/>
          </a:xfrm>
          <a:custGeom>
            <a:avLst/>
            <a:gdLst/>
            <a:ahLst/>
            <a:cxnLst>
              <a:cxn ang="0">
                <a:pos x="598" y="21"/>
              </a:cxn>
              <a:cxn ang="0">
                <a:pos x="598" y="25"/>
              </a:cxn>
              <a:cxn ang="0">
                <a:pos x="574" y="22"/>
              </a:cxn>
              <a:cxn ang="0">
                <a:pos x="586" y="34"/>
              </a:cxn>
              <a:cxn ang="0">
                <a:pos x="570" y="39"/>
              </a:cxn>
              <a:cxn ang="0">
                <a:pos x="556" y="50"/>
              </a:cxn>
              <a:cxn ang="0">
                <a:pos x="537" y="36"/>
              </a:cxn>
              <a:cxn ang="0">
                <a:pos x="558" y="63"/>
              </a:cxn>
              <a:cxn ang="0">
                <a:pos x="567" y="57"/>
              </a:cxn>
              <a:cxn ang="0">
                <a:pos x="574" y="58"/>
              </a:cxn>
              <a:cxn ang="0">
                <a:pos x="592" y="68"/>
              </a:cxn>
              <a:cxn ang="0">
                <a:pos x="604" y="78"/>
              </a:cxn>
              <a:cxn ang="0">
                <a:pos x="614" y="55"/>
              </a:cxn>
              <a:cxn ang="0">
                <a:pos x="623" y="78"/>
              </a:cxn>
              <a:cxn ang="0">
                <a:pos x="604" y="106"/>
              </a:cxn>
              <a:cxn ang="0">
                <a:pos x="580" y="98"/>
              </a:cxn>
              <a:cxn ang="0">
                <a:pos x="571" y="104"/>
              </a:cxn>
              <a:cxn ang="0">
                <a:pos x="564" y="98"/>
              </a:cxn>
              <a:cxn ang="0">
                <a:pos x="560" y="110"/>
              </a:cxn>
              <a:cxn ang="0">
                <a:pos x="545" y="114"/>
              </a:cxn>
              <a:cxn ang="0">
                <a:pos x="569" y="127"/>
              </a:cxn>
              <a:cxn ang="0">
                <a:pos x="567" y="135"/>
              </a:cxn>
              <a:cxn ang="0">
                <a:pos x="560" y="152"/>
              </a:cxn>
              <a:cxn ang="0">
                <a:pos x="540" y="148"/>
              </a:cxn>
              <a:cxn ang="0">
                <a:pos x="569" y="154"/>
              </a:cxn>
              <a:cxn ang="0">
                <a:pos x="585" y="148"/>
              </a:cxn>
              <a:cxn ang="0">
                <a:pos x="588" y="162"/>
              </a:cxn>
              <a:cxn ang="0">
                <a:pos x="581" y="168"/>
              </a:cxn>
              <a:cxn ang="0">
                <a:pos x="564" y="174"/>
              </a:cxn>
              <a:cxn ang="0">
                <a:pos x="530" y="197"/>
              </a:cxn>
              <a:cxn ang="0">
                <a:pos x="522" y="187"/>
              </a:cxn>
              <a:cxn ang="0">
                <a:pos x="509" y="218"/>
              </a:cxn>
              <a:cxn ang="0">
                <a:pos x="493" y="244"/>
              </a:cxn>
              <a:cxn ang="0">
                <a:pos x="462" y="274"/>
              </a:cxn>
              <a:cxn ang="0">
                <a:pos x="435" y="266"/>
              </a:cxn>
              <a:cxn ang="0">
                <a:pos x="415" y="253"/>
              </a:cxn>
              <a:cxn ang="0">
                <a:pos x="403" y="247"/>
              </a:cxn>
              <a:cxn ang="0">
                <a:pos x="396" y="240"/>
              </a:cxn>
              <a:cxn ang="0">
                <a:pos x="368" y="221"/>
              </a:cxn>
              <a:cxn ang="0">
                <a:pos x="333" y="210"/>
              </a:cxn>
              <a:cxn ang="0">
                <a:pos x="266" y="214"/>
              </a:cxn>
              <a:cxn ang="0">
                <a:pos x="179" y="203"/>
              </a:cxn>
              <a:cxn ang="0">
                <a:pos x="129" y="215"/>
              </a:cxn>
              <a:cxn ang="0">
                <a:pos x="106" y="225"/>
              </a:cxn>
              <a:cxn ang="0">
                <a:pos x="83" y="236"/>
              </a:cxn>
              <a:cxn ang="0">
                <a:pos x="0" y="247"/>
              </a:cxn>
              <a:cxn ang="0">
                <a:pos x="18" y="219"/>
              </a:cxn>
              <a:cxn ang="0">
                <a:pos x="20" y="203"/>
              </a:cxn>
              <a:cxn ang="0">
                <a:pos x="61" y="183"/>
              </a:cxn>
              <a:cxn ang="0">
                <a:pos x="88" y="163"/>
              </a:cxn>
              <a:cxn ang="0">
                <a:pos x="112" y="139"/>
              </a:cxn>
              <a:cxn ang="0">
                <a:pos x="132" y="126"/>
              </a:cxn>
              <a:cxn ang="0">
                <a:pos x="158" y="112"/>
              </a:cxn>
              <a:cxn ang="0">
                <a:pos x="175" y="70"/>
              </a:cxn>
              <a:cxn ang="0">
                <a:pos x="347" y="48"/>
              </a:cxn>
              <a:cxn ang="0">
                <a:pos x="494" y="18"/>
              </a:cxn>
              <a:cxn ang="0">
                <a:pos x="576" y="0"/>
              </a:cxn>
            </a:cxnLst>
            <a:rect l="0" t="0" r="r" b="b"/>
            <a:pathLst>
              <a:path w="623" h="279">
                <a:moveTo>
                  <a:pt x="576" y="0"/>
                </a:moveTo>
                <a:lnTo>
                  <a:pt x="586" y="2"/>
                </a:lnTo>
                <a:lnTo>
                  <a:pt x="593" y="9"/>
                </a:lnTo>
                <a:lnTo>
                  <a:pt x="600" y="22"/>
                </a:lnTo>
                <a:lnTo>
                  <a:pt x="598" y="21"/>
                </a:lnTo>
                <a:lnTo>
                  <a:pt x="597" y="19"/>
                </a:lnTo>
                <a:lnTo>
                  <a:pt x="592" y="16"/>
                </a:lnTo>
                <a:lnTo>
                  <a:pt x="592" y="20"/>
                </a:lnTo>
                <a:lnTo>
                  <a:pt x="593" y="22"/>
                </a:lnTo>
                <a:lnTo>
                  <a:pt x="598" y="25"/>
                </a:lnTo>
                <a:lnTo>
                  <a:pt x="593" y="27"/>
                </a:lnTo>
                <a:lnTo>
                  <a:pt x="590" y="25"/>
                </a:lnTo>
                <a:lnTo>
                  <a:pt x="585" y="21"/>
                </a:lnTo>
                <a:lnTo>
                  <a:pt x="580" y="20"/>
                </a:lnTo>
                <a:lnTo>
                  <a:pt x="574" y="22"/>
                </a:lnTo>
                <a:lnTo>
                  <a:pt x="578" y="26"/>
                </a:lnTo>
                <a:lnTo>
                  <a:pt x="580" y="27"/>
                </a:lnTo>
                <a:lnTo>
                  <a:pt x="584" y="27"/>
                </a:lnTo>
                <a:lnTo>
                  <a:pt x="586" y="29"/>
                </a:lnTo>
                <a:lnTo>
                  <a:pt x="586" y="34"/>
                </a:lnTo>
                <a:lnTo>
                  <a:pt x="583" y="34"/>
                </a:lnTo>
                <a:lnTo>
                  <a:pt x="580" y="35"/>
                </a:lnTo>
                <a:lnTo>
                  <a:pt x="576" y="35"/>
                </a:lnTo>
                <a:lnTo>
                  <a:pt x="573" y="36"/>
                </a:lnTo>
                <a:lnTo>
                  <a:pt x="570" y="39"/>
                </a:lnTo>
                <a:lnTo>
                  <a:pt x="569" y="41"/>
                </a:lnTo>
                <a:lnTo>
                  <a:pt x="567" y="44"/>
                </a:lnTo>
                <a:lnTo>
                  <a:pt x="560" y="54"/>
                </a:lnTo>
                <a:lnTo>
                  <a:pt x="558" y="51"/>
                </a:lnTo>
                <a:lnTo>
                  <a:pt x="556" y="50"/>
                </a:lnTo>
                <a:lnTo>
                  <a:pt x="547" y="50"/>
                </a:lnTo>
                <a:lnTo>
                  <a:pt x="545" y="43"/>
                </a:lnTo>
                <a:lnTo>
                  <a:pt x="544" y="35"/>
                </a:lnTo>
                <a:lnTo>
                  <a:pt x="541" y="28"/>
                </a:lnTo>
                <a:lnTo>
                  <a:pt x="537" y="36"/>
                </a:lnTo>
                <a:lnTo>
                  <a:pt x="538" y="43"/>
                </a:lnTo>
                <a:lnTo>
                  <a:pt x="545" y="57"/>
                </a:lnTo>
                <a:lnTo>
                  <a:pt x="547" y="64"/>
                </a:lnTo>
                <a:lnTo>
                  <a:pt x="556" y="64"/>
                </a:lnTo>
                <a:lnTo>
                  <a:pt x="558" y="63"/>
                </a:lnTo>
                <a:lnTo>
                  <a:pt x="562" y="61"/>
                </a:lnTo>
                <a:lnTo>
                  <a:pt x="564" y="58"/>
                </a:lnTo>
                <a:lnTo>
                  <a:pt x="566" y="57"/>
                </a:lnTo>
                <a:lnTo>
                  <a:pt x="567" y="56"/>
                </a:lnTo>
                <a:lnTo>
                  <a:pt x="567" y="57"/>
                </a:lnTo>
                <a:lnTo>
                  <a:pt x="569" y="57"/>
                </a:lnTo>
                <a:lnTo>
                  <a:pt x="569" y="58"/>
                </a:lnTo>
                <a:lnTo>
                  <a:pt x="570" y="60"/>
                </a:lnTo>
                <a:lnTo>
                  <a:pt x="572" y="60"/>
                </a:lnTo>
                <a:lnTo>
                  <a:pt x="574" y="58"/>
                </a:lnTo>
                <a:lnTo>
                  <a:pt x="584" y="55"/>
                </a:lnTo>
                <a:lnTo>
                  <a:pt x="594" y="50"/>
                </a:lnTo>
                <a:lnTo>
                  <a:pt x="597" y="57"/>
                </a:lnTo>
                <a:lnTo>
                  <a:pt x="597" y="63"/>
                </a:lnTo>
                <a:lnTo>
                  <a:pt x="592" y="68"/>
                </a:lnTo>
                <a:lnTo>
                  <a:pt x="594" y="69"/>
                </a:lnTo>
                <a:lnTo>
                  <a:pt x="595" y="71"/>
                </a:lnTo>
                <a:lnTo>
                  <a:pt x="595" y="77"/>
                </a:lnTo>
                <a:lnTo>
                  <a:pt x="598" y="82"/>
                </a:lnTo>
                <a:lnTo>
                  <a:pt x="604" y="78"/>
                </a:lnTo>
                <a:lnTo>
                  <a:pt x="605" y="74"/>
                </a:lnTo>
                <a:lnTo>
                  <a:pt x="605" y="61"/>
                </a:lnTo>
                <a:lnTo>
                  <a:pt x="606" y="56"/>
                </a:lnTo>
                <a:lnTo>
                  <a:pt x="612" y="56"/>
                </a:lnTo>
                <a:lnTo>
                  <a:pt x="614" y="55"/>
                </a:lnTo>
                <a:lnTo>
                  <a:pt x="614" y="54"/>
                </a:lnTo>
                <a:lnTo>
                  <a:pt x="619" y="57"/>
                </a:lnTo>
                <a:lnTo>
                  <a:pt x="622" y="63"/>
                </a:lnTo>
                <a:lnTo>
                  <a:pt x="623" y="70"/>
                </a:lnTo>
                <a:lnTo>
                  <a:pt x="623" y="78"/>
                </a:lnTo>
                <a:lnTo>
                  <a:pt x="614" y="78"/>
                </a:lnTo>
                <a:lnTo>
                  <a:pt x="613" y="83"/>
                </a:lnTo>
                <a:lnTo>
                  <a:pt x="611" y="91"/>
                </a:lnTo>
                <a:lnTo>
                  <a:pt x="607" y="99"/>
                </a:lnTo>
                <a:lnTo>
                  <a:pt x="604" y="106"/>
                </a:lnTo>
                <a:lnTo>
                  <a:pt x="597" y="106"/>
                </a:lnTo>
                <a:lnTo>
                  <a:pt x="591" y="107"/>
                </a:lnTo>
                <a:lnTo>
                  <a:pt x="585" y="106"/>
                </a:lnTo>
                <a:lnTo>
                  <a:pt x="581" y="104"/>
                </a:lnTo>
                <a:lnTo>
                  <a:pt x="580" y="98"/>
                </a:lnTo>
                <a:lnTo>
                  <a:pt x="578" y="100"/>
                </a:lnTo>
                <a:lnTo>
                  <a:pt x="578" y="106"/>
                </a:lnTo>
                <a:lnTo>
                  <a:pt x="574" y="106"/>
                </a:lnTo>
                <a:lnTo>
                  <a:pt x="572" y="105"/>
                </a:lnTo>
                <a:lnTo>
                  <a:pt x="571" y="104"/>
                </a:lnTo>
                <a:lnTo>
                  <a:pt x="571" y="97"/>
                </a:lnTo>
                <a:lnTo>
                  <a:pt x="570" y="96"/>
                </a:lnTo>
                <a:lnTo>
                  <a:pt x="567" y="96"/>
                </a:lnTo>
                <a:lnTo>
                  <a:pt x="565" y="97"/>
                </a:lnTo>
                <a:lnTo>
                  <a:pt x="564" y="98"/>
                </a:lnTo>
                <a:lnTo>
                  <a:pt x="564" y="100"/>
                </a:lnTo>
                <a:lnTo>
                  <a:pt x="563" y="103"/>
                </a:lnTo>
                <a:lnTo>
                  <a:pt x="563" y="106"/>
                </a:lnTo>
                <a:lnTo>
                  <a:pt x="562" y="109"/>
                </a:lnTo>
                <a:lnTo>
                  <a:pt x="560" y="110"/>
                </a:lnTo>
                <a:lnTo>
                  <a:pt x="550" y="110"/>
                </a:lnTo>
                <a:lnTo>
                  <a:pt x="536" y="105"/>
                </a:lnTo>
                <a:lnTo>
                  <a:pt x="530" y="106"/>
                </a:lnTo>
                <a:lnTo>
                  <a:pt x="537" y="112"/>
                </a:lnTo>
                <a:lnTo>
                  <a:pt x="545" y="114"/>
                </a:lnTo>
                <a:lnTo>
                  <a:pt x="556" y="117"/>
                </a:lnTo>
                <a:lnTo>
                  <a:pt x="574" y="121"/>
                </a:lnTo>
                <a:lnTo>
                  <a:pt x="574" y="125"/>
                </a:lnTo>
                <a:lnTo>
                  <a:pt x="572" y="127"/>
                </a:lnTo>
                <a:lnTo>
                  <a:pt x="569" y="127"/>
                </a:lnTo>
                <a:lnTo>
                  <a:pt x="566" y="130"/>
                </a:lnTo>
                <a:lnTo>
                  <a:pt x="565" y="132"/>
                </a:lnTo>
                <a:lnTo>
                  <a:pt x="566" y="133"/>
                </a:lnTo>
                <a:lnTo>
                  <a:pt x="566" y="134"/>
                </a:lnTo>
                <a:lnTo>
                  <a:pt x="567" y="135"/>
                </a:lnTo>
                <a:lnTo>
                  <a:pt x="572" y="135"/>
                </a:lnTo>
                <a:lnTo>
                  <a:pt x="572" y="137"/>
                </a:lnTo>
                <a:lnTo>
                  <a:pt x="573" y="138"/>
                </a:lnTo>
                <a:lnTo>
                  <a:pt x="572" y="140"/>
                </a:lnTo>
                <a:lnTo>
                  <a:pt x="560" y="152"/>
                </a:lnTo>
                <a:lnTo>
                  <a:pt x="550" y="146"/>
                </a:lnTo>
                <a:lnTo>
                  <a:pt x="538" y="140"/>
                </a:lnTo>
                <a:lnTo>
                  <a:pt x="537" y="142"/>
                </a:lnTo>
                <a:lnTo>
                  <a:pt x="537" y="146"/>
                </a:lnTo>
                <a:lnTo>
                  <a:pt x="540" y="148"/>
                </a:lnTo>
                <a:lnTo>
                  <a:pt x="542" y="152"/>
                </a:lnTo>
                <a:lnTo>
                  <a:pt x="549" y="156"/>
                </a:lnTo>
                <a:lnTo>
                  <a:pt x="552" y="158"/>
                </a:lnTo>
                <a:lnTo>
                  <a:pt x="560" y="158"/>
                </a:lnTo>
                <a:lnTo>
                  <a:pt x="569" y="154"/>
                </a:lnTo>
                <a:lnTo>
                  <a:pt x="577" y="153"/>
                </a:lnTo>
                <a:lnTo>
                  <a:pt x="584" y="155"/>
                </a:lnTo>
                <a:lnTo>
                  <a:pt x="583" y="152"/>
                </a:lnTo>
                <a:lnTo>
                  <a:pt x="583" y="148"/>
                </a:lnTo>
                <a:lnTo>
                  <a:pt x="585" y="148"/>
                </a:lnTo>
                <a:lnTo>
                  <a:pt x="586" y="149"/>
                </a:lnTo>
                <a:lnTo>
                  <a:pt x="586" y="152"/>
                </a:lnTo>
                <a:lnTo>
                  <a:pt x="590" y="158"/>
                </a:lnTo>
                <a:lnTo>
                  <a:pt x="590" y="160"/>
                </a:lnTo>
                <a:lnTo>
                  <a:pt x="588" y="162"/>
                </a:lnTo>
                <a:lnTo>
                  <a:pt x="587" y="163"/>
                </a:lnTo>
                <a:lnTo>
                  <a:pt x="586" y="166"/>
                </a:lnTo>
                <a:lnTo>
                  <a:pt x="586" y="169"/>
                </a:lnTo>
                <a:lnTo>
                  <a:pt x="584" y="169"/>
                </a:lnTo>
                <a:lnTo>
                  <a:pt x="581" y="168"/>
                </a:lnTo>
                <a:lnTo>
                  <a:pt x="580" y="168"/>
                </a:lnTo>
                <a:lnTo>
                  <a:pt x="579" y="167"/>
                </a:lnTo>
                <a:lnTo>
                  <a:pt x="577" y="166"/>
                </a:lnTo>
                <a:lnTo>
                  <a:pt x="572" y="166"/>
                </a:lnTo>
                <a:lnTo>
                  <a:pt x="564" y="174"/>
                </a:lnTo>
                <a:lnTo>
                  <a:pt x="553" y="179"/>
                </a:lnTo>
                <a:lnTo>
                  <a:pt x="541" y="180"/>
                </a:lnTo>
                <a:lnTo>
                  <a:pt x="536" y="187"/>
                </a:lnTo>
                <a:lnTo>
                  <a:pt x="535" y="190"/>
                </a:lnTo>
                <a:lnTo>
                  <a:pt x="530" y="197"/>
                </a:lnTo>
                <a:lnTo>
                  <a:pt x="529" y="195"/>
                </a:lnTo>
                <a:lnTo>
                  <a:pt x="529" y="194"/>
                </a:lnTo>
                <a:lnTo>
                  <a:pt x="528" y="191"/>
                </a:lnTo>
                <a:lnTo>
                  <a:pt x="526" y="189"/>
                </a:lnTo>
                <a:lnTo>
                  <a:pt x="522" y="187"/>
                </a:lnTo>
                <a:lnTo>
                  <a:pt x="519" y="186"/>
                </a:lnTo>
                <a:lnTo>
                  <a:pt x="521" y="195"/>
                </a:lnTo>
                <a:lnTo>
                  <a:pt x="520" y="204"/>
                </a:lnTo>
                <a:lnTo>
                  <a:pt x="515" y="211"/>
                </a:lnTo>
                <a:lnTo>
                  <a:pt x="509" y="218"/>
                </a:lnTo>
                <a:lnTo>
                  <a:pt x="502" y="226"/>
                </a:lnTo>
                <a:lnTo>
                  <a:pt x="498" y="236"/>
                </a:lnTo>
                <a:lnTo>
                  <a:pt x="496" y="247"/>
                </a:lnTo>
                <a:lnTo>
                  <a:pt x="494" y="246"/>
                </a:lnTo>
                <a:lnTo>
                  <a:pt x="493" y="244"/>
                </a:lnTo>
                <a:lnTo>
                  <a:pt x="488" y="242"/>
                </a:lnTo>
                <a:lnTo>
                  <a:pt x="492" y="259"/>
                </a:lnTo>
                <a:lnTo>
                  <a:pt x="491" y="267"/>
                </a:lnTo>
                <a:lnTo>
                  <a:pt x="477" y="271"/>
                </a:lnTo>
                <a:lnTo>
                  <a:pt x="462" y="274"/>
                </a:lnTo>
                <a:lnTo>
                  <a:pt x="449" y="279"/>
                </a:lnTo>
                <a:lnTo>
                  <a:pt x="445" y="277"/>
                </a:lnTo>
                <a:lnTo>
                  <a:pt x="443" y="273"/>
                </a:lnTo>
                <a:lnTo>
                  <a:pt x="437" y="267"/>
                </a:lnTo>
                <a:lnTo>
                  <a:pt x="435" y="266"/>
                </a:lnTo>
                <a:lnTo>
                  <a:pt x="431" y="265"/>
                </a:lnTo>
                <a:lnTo>
                  <a:pt x="429" y="264"/>
                </a:lnTo>
                <a:lnTo>
                  <a:pt x="425" y="263"/>
                </a:lnTo>
                <a:lnTo>
                  <a:pt x="423" y="261"/>
                </a:lnTo>
                <a:lnTo>
                  <a:pt x="415" y="253"/>
                </a:lnTo>
                <a:lnTo>
                  <a:pt x="411" y="251"/>
                </a:lnTo>
                <a:lnTo>
                  <a:pt x="409" y="250"/>
                </a:lnTo>
                <a:lnTo>
                  <a:pt x="408" y="249"/>
                </a:lnTo>
                <a:lnTo>
                  <a:pt x="406" y="249"/>
                </a:lnTo>
                <a:lnTo>
                  <a:pt x="403" y="247"/>
                </a:lnTo>
                <a:lnTo>
                  <a:pt x="402" y="246"/>
                </a:lnTo>
                <a:lnTo>
                  <a:pt x="402" y="243"/>
                </a:lnTo>
                <a:lnTo>
                  <a:pt x="401" y="242"/>
                </a:lnTo>
                <a:lnTo>
                  <a:pt x="399" y="242"/>
                </a:lnTo>
                <a:lnTo>
                  <a:pt x="396" y="240"/>
                </a:lnTo>
                <a:lnTo>
                  <a:pt x="394" y="240"/>
                </a:lnTo>
                <a:lnTo>
                  <a:pt x="392" y="239"/>
                </a:lnTo>
                <a:lnTo>
                  <a:pt x="385" y="232"/>
                </a:lnTo>
                <a:lnTo>
                  <a:pt x="375" y="225"/>
                </a:lnTo>
                <a:lnTo>
                  <a:pt x="368" y="221"/>
                </a:lnTo>
                <a:lnTo>
                  <a:pt x="361" y="215"/>
                </a:lnTo>
                <a:lnTo>
                  <a:pt x="354" y="210"/>
                </a:lnTo>
                <a:lnTo>
                  <a:pt x="350" y="208"/>
                </a:lnTo>
                <a:lnTo>
                  <a:pt x="343" y="209"/>
                </a:lnTo>
                <a:lnTo>
                  <a:pt x="333" y="210"/>
                </a:lnTo>
                <a:lnTo>
                  <a:pt x="323" y="212"/>
                </a:lnTo>
                <a:lnTo>
                  <a:pt x="314" y="214"/>
                </a:lnTo>
                <a:lnTo>
                  <a:pt x="292" y="218"/>
                </a:lnTo>
                <a:lnTo>
                  <a:pt x="268" y="223"/>
                </a:lnTo>
                <a:lnTo>
                  <a:pt x="266" y="214"/>
                </a:lnTo>
                <a:lnTo>
                  <a:pt x="257" y="200"/>
                </a:lnTo>
                <a:lnTo>
                  <a:pt x="237" y="197"/>
                </a:lnTo>
                <a:lnTo>
                  <a:pt x="217" y="197"/>
                </a:lnTo>
                <a:lnTo>
                  <a:pt x="198" y="200"/>
                </a:lnTo>
                <a:lnTo>
                  <a:pt x="179" y="203"/>
                </a:lnTo>
                <a:lnTo>
                  <a:pt x="155" y="203"/>
                </a:lnTo>
                <a:lnTo>
                  <a:pt x="145" y="205"/>
                </a:lnTo>
                <a:lnTo>
                  <a:pt x="141" y="207"/>
                </a:lnTo>
                <a:lnTo>
                  <a:pt x="131" y="214"/>
                </a:lnTo>
                <a:lnTo>
                  <a:pt x="129" y="215"/>
                </a:lnTo>
                <a:lnTo>
                  <a:pt x="126" y="215"/>
                </a:lnTo>
                <a:lnTo>
                  <a:pt x="122" y="217"/>
                </a:lnTo>
                <a:lnTo>
                  <a:pt x="119" y="219"/>
                </a:lnTo>
                <a:lnTo>
                  <a:pt x="108" y="225"/>
                </a:lnTo>
                <a:lnTo>
                  <a:pt x="106" y="225"/>
                </a:lnTo>
                <a:lnTo>
                  <a:pt x="105" y="226"/>
                </a:lnTo>
                <a:lnTo>
                  <a:pt x="103" y="226"/>
                </a:lnTo>
                <a:lnTo>
                  <a:pt x="102" y="228"/>
                </a:lnTo>
                <a:lnTo>
                  <a:pt x="95" y="232"/>
                </a:lnTo>
                <a:lnTo>
                  <a:pt x="83" y="236"/>
                </a:lnTo>
                <a:lnTo>
                  <a:pt x="70" y="238"/>
                </a:lnTo>
                <a:lnTo>
                  <a:pt x="42" y="240"/>
                </a:lnTo>
                <a:lnTo>
                  <a:pt x="30" y="242"/>
                </a:lnTo>
                <a:lnTo>
                  <a:pt x="16" y="244"/>
                </a:lnTo>
                <a:lnTo>
                  <a:pt x="0" y="247"/>
                </a:lnTo>
                <a:lnTo>
                  <a:pt x="0" y="225"/>
                </a:lnTo>
                <a:lnTo>
                  <a:pt x="7" y="225"/>
                </a:lnTo>
                <a:lnTo>
                  <a:pt x="12" y="223"/>
                </a:lnTo>
                <a:lnTo>
                  <a:pt x="13" y="222"/>
                </a:lnTo>
                <a:lnTo>
                  <a:pt x="18" y="219"/>
                </a:lnTo>
                <a:lnTo>
                  <a:pt x="18" y="214"/>
                </a:lnTo>
                <a:lnTo>
                  <a:pt x="19" y="212"/>
                </a:lnTo>
                <a:lnTo>
                  <a:pt x="19" y="210"/>
                </a:lnTo>
                <a:lnTo>
                  <a:pt x="20" y="209"/>
                </a:lnTo>
                <a:lnTo>
                  <a:pt x="20" y="203"/>
                </a:lnTo>
                <a:lnTo>
                  <a:pt x="27" y="196"/>
                </a:lnTo>
                <a:lnTo>
                  <a:pt x="37" y="193"/>
                </a:lnTo>
                <a:lnTo>
                  <a:pt x="47" y="190"/>
                </a:lnTo>
                <a:lnTo>
                  <a:pt x="58" y="186"/>
                </a:lnTo>
                <a:lnTo>
                  <a:pt x="61" y="183"/>
                </a:lnTo>
                <a:lnTo>
                  <a:pt x="63" y="180"/>
                </a:lnTo>
                <a:lnTo>
                  <a:pt x="77" y="166"/>
                </a:lnTo>
                <a:lnTo>
                  <a:pt x="80" y="165"/>
                </a:lnTo>
                <a:lnTo>
                  <a:pt x="81" y="163"/>
                </a:lnTo>
                <a:lnTo>
                  <a:pt x="88" y="163"/>
                </a:lnTo>
                <a:lnTo>
                  <a:pt x="97" y="148"/>
                </a:lnTo>
                <a:lnTo>
                  <a:pt x="108" y="135"/>
                </a:lnTo>
                <a:lnTo>
                  <a:pt x="110" y="135"/>
                </a:lnTo>
                <a:lnTo>
                  <a:pt x="112" y="138"/>
                </a:lnTo>
                <a:lnTo>
                  <a:pt x="112" y="139"/>
                </a:lnTo>
                <a:lnTo>
                  <a:pt x="113" y="140"/>
                </a:lnTo>
                <a:lnTo>
                  <a:pt x="119" y="140"/>
                </a:lnTo>
                <a:lnTo>
                  <a:pt x="124" y="137"/>
                </a:lnTo>
                <a:lnTo>
                  <a:pt x="127" y="132"/>
                </a:lnTo>
                <a:lnTo>
                  <a:pt x="132" y="126"/>
                </a:lnTo>
                <a:lnTo>
                  <a:pt x="138" y="123"/>
                </a:lnTo>
                <a:lnTo>
                  <a:pt x="144" y="121"/>
                </a:lnTo>
                <a:lnTo>
                  <a:pt x="151" y="124"/>
                </a:lnTo>
                <a:lnTo>
                  <a:pt x="155" y="118"/>
                </a:lnTo>
                <a:lnTo>
                  <a:pt x="158" y="112"/>
                </a:lnTo>
                <a:lnTo>
                  <a:pt x="161" y="105"/>
                </a:lnTo>
                <a:lnTo>
                  <a:pt x="166" y="99"/>
                </a:lnTo>
                <a:lnTo>
                  <a:pt x="173" y="96"/>
                </a:lnTo>
                <a:lnTo>
                  <a:pt x="176" y="78"/>
                </a:lnTo>
                <a:lnTo>
                  <a:pt x="175" y="70"/>
                </a:lnTo>
                <a:lnTo>
                  <a:pt x="205" y="69"/>
                </a:lnTo>
                <a:lnTo>
                  <a:pt x="236" y="67"/>
                </a:lnTo>
                <a:lnTo>
                  <a:pt x="266" y="62"/>
                </a:lnTo>
                <a:lnTo>
                  <a:pt x="304" y="55"/>
                </a:lnTo>
                <a:lnTo>
                  <a:pt x="347" y="48"/>
                </a:lnTo>
                <a:lnTo>
                  <a:pt x="392" y="39"/>
                </a:lnTo>
                <a:lnTo>
                  <a:pt x="415" y="34"/>
                </a:lnTo>
                <a:lnTo>
                  <a:pt x="441" y="28"/>
                </a:lnTo>
                <a:lnTo>
                  <a:pt x="469" y="22"/>
                </a:lnTo>
                <a:lnTo>
                  <a:pt x="494" y="18"/>
                </a:lnTo>
                <a:lnTo>
                  <a:pt x="519" y="14"/>
                </a:lnTo>
                <a:lnTo>
                  <a:pt x="533" y="11"/>
                </a:lnTo>
                <a:lnTo>
                  <a:pt x="545" y="6"/>
                </a:lnTo>
                <a:lnTo>
                  <a:pt x="560" y="2"/>
                </a:lnTo>
                <a:lnTo>
                  <a:pt x="576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1" name="Freeform 101"/>
          <p:cNvSpPr>
            <a:spLocks/>
          </p:cNvSpPr>
          <p:nvPr/>
        </p:nvSpPr>
        <p:spPr bwMode="auto">
          <a:xfrm>
            <a:off x="5784892" y="3931226"/>
            <a:ext cx="626021" cy="655961"/>
          </a:xfrm>
          <a:custGeom>
            <a:avLst/>
            <a:gdLst/>
            <a:ahLst/>
            <a:cxnLst>
              <a:cxn ang="0">
                <a:pos x="167" y="22"/>
              </a:cxn>
              <a:cxn ang="0">
                <a:pos x="190" y="42"/>
              </a:cxn>
              <a:cxn ang="0">
                <a:pos x="206" y="47"/>
              </a:cxn>
              <a:cxn ang="0">
                <a:pos x="224" y="71"/>
              </a:cxn>
              <a:cxn ang="0">
                <a:pos x="242" y="93"/>
              </a:cxn>
              <a:cxn ang="0">
                <a:pos x="248" y="96"/>
              </a:cxn>
              <a:cxn ang="0">
                <a:pos x="254" y="99"/>
              </a:cxn>
              <a:cxn ang="0">
                <a:pos x="259" y="101"/>
              </a:cxn>
              <a:cxn ang="0">
                <a:pos x="265" y="106"/>
              </a:cxn>
              <a:cxn ang="0">
                <a:pos x="263" y="110"/>
              </a:cxn>
              <a:cxn ang="0">
                <a:pos x="268" y="112"/>
              </a:cxn>
              <a:cxn ang="0">
                <a:pos x="291" y="126"/>
              </a:cxn>
              <a:cxn ang="0">
                <a:pos x="319" y="159"/>
              </a:cxn>
              <a:cxn ang="0">
                <a:pos x="339" y="181"/>
              </a:cxn>
              <a:cxn ang="0">
                <a:pos x="347" y="202"/>
              </a:cxn>
              <a:cxn ang="0">
                <a:pos x="355" y="205"/>
              </a:cxn>
              <a:cxn ang="0">
                <a:pos x="360" y="210"/>
              </a:cxn>
              <a:cxn ang="0">
                <a:pos x="361" y="212"/>
              </a:cxn>
              <a:cxn ang="0">
                <a:pos x="372" y="232"/>
              </a:cxn>
              <a:cxn ang="0">
                <a:pos x="389" y="246"/>
              </a:cxn>
              <a:cxn ang="0">
                <a:pos x="387" y="260"/>
              </a:cxn>
              <a:cxn ang="0">
                <a:pos x="379" y="255"/>
              </a:cxn>
              <a:cxn ang="0">
                <a:pos x="381" y="275"/>
              </a:cxn>
              <a:cxn ang="0">
                <a:pos x="372" y="284"/>
              </a:cxn>
              <a:cxn ang="0">
                <a:pos x="375" y="309"/>
              </a:cxn>
              <a:cxn ang="0">
                <a:pos x="367" y="314"/>
              </a:cxn>
              <a:cxn ang="0">
                <a:pos x="360" y="314"/>
              </a:cxn>
              <a:cxn ang="0">
                <a:pos x="355" y="315"/>
              </a:cxn>
              <a:cxn ang="0">
                <a:pos x="361" y="318"/>
              </a:cxn>
              <a:cxn ang="0">
                <a:pos x="369" y="321"/>
              </a:cxn>
              <a:cxn ang="0">
                <a:pos x="372" y="326"/>
              </a:cxn>
              <a:cxn ang="0">
                <a:pos x="368" y="331"/>
              </a:cxn>
              <a:cxn ang="0">
                <a:pos x="361" y="329"/>
              </a:cxn>
              <a:cxn ang="0">
                <a:pos x="364" y="365"/>
              </a:cxn>
              <a:cxn ang="0">
                <a:pos x="348" y="373"/>
              </a:cxn>
              <a:cxn ang="0">
                <a:pos x="322" y="380"/>
              </a:cxn>
              <a:cxn ang="0">
                <a:pos x="327" y="406"/>
              </a:cxn>
              <a:cxn ang="0">
                <a:pos x="318" y="410"/>
              </a:cxn>
              <a:cxn ang="0">
                <a:pos x="316" y="403"/>
              </a:cxn>
              <a:cxn ang="0">
                <a:pos x="314" y="398"/>
              </a:cxn>
              <a:cxn ang="0">
                <a:pos x="132" y="407"/>
              </a:cxn>
              <a:cxn ang="0">
                <a:pos x="112" y="412"/>
              </a:cxn>
              <a:cxn ang="0">
                <a:pos x="92" y="388"/>
              </a:cxn>
              <a:cxn ang="0">
                <a:pos x="81" y="371"/>
              </a:cxn>
              <a:cxn ang="0">
                <a:pos x="81" y="349"/>
              </a:cxn>
              <a:cxn ang="0">
                <a:pos x="74" y="324"/>
              </a:cxn>
              <a:cxn ang="0">
                <a:pos x="76" y="286"/>
              </a:cxn>
              <a:cxn ang="0">
                <a:pos x="77" y="255"/>
              </a:cxn>
              <a:cxn ang="0">
                <a:pos x="67" y="242"/>
              </a:cxn>
              <a:cxn ang="0">
                <a:pos x="61" y="231"/>
              </a:cxn>
              <a:cxn ang="0">
                <a:pos x="47" y="190"/>
              </a:cxn>
              <a:cxn ang="0">
                <a:pos x="15" y="76"/>
              </a:cxn>
              <a:cxn ang="0">
                <a:pos x="92" y="13"/>
              </a:cxn>
            </a:cxnLst>
            <a:rect l="0" t="0" r="r" b="b"/>
            <a:pathLst>
              <a:path w="395" h="414">
                <a:moveTo>
                  <a:pt x="181" y="0"/>
                </a:moveTo>
                <a:lnTo>
                  <a:pt x="175" y="12"/>
                </a:lnTo>
                <a:lnTo>
                  <a:pt x="167" y="22"/>
                </a:lnTo>
                <a:lnTo>
                  <a:pt x="170" y="30"/>
                </a:lnTo>
                <a:lnTo>
                  <a:pt x="176" y="35"/>
                </a:lnTo>
                <a:lnTo>
                  <a:pt x="190" y="42"/>
                </a:lnTo>
                <a:lnTo>
                  <a:pt x="195" y="48"/>
                </a:lnTo>
                <a:lnTo>
                  <a:pt x="198" y="47"/>
                </a:lnTo>
                <a:lnTo>
                  <a:pt x="206" y="47"/>
                </a:lnTo>
                <a:lnTo>
                  <a:pt x="210" y="48"/>
                </a:lnTo>
                <a:lnTo>
                  <a:pt x="217" y="58"/>
                </a:lnTo>
                <a:lnTo>
                  <a:pt x="224" y="71"/>
                </a:lnTo>
                <a:lnTo>
                  <a:pt x="232" y="83"/>
                </a:lnTo>
                <a:lnTo>
                  <a:pt x="240" y="92"/>
                </a:lnTo>
                <a:lnTo>
                  <a:pt x="242" y="93"/>
                </a:lnTo>
                <a:lnTo>
                  <a:pt x="245" y="93"/>
                </a:lnTo>
                <a:lnTo>
                  <a:pt x="246" y="94"/>
                </a:lnTo>
                <a:lnTo>
                  <a:pt x="248" y="96"/>
                </a:lnTo>
                <a:lnTo>
                  <a:pt x="251" y="98"/>
                </a:lnTo>
                <a:lnTo>
                  <a:pt x="251" y="99"/>
                </a:lnTo>
                <a:lnTo>
                  <a:pt x="254" y="99"/>
                </a:lnTo>
                <a:lnTo>
                  <a:pt x="258" y="98"/>
                </a:lnTo>
                <a:lnTo>
                  <a:pt x="258" y="100"/>
                </a:lnTo>
                <a:lnTo>
                  <a:pt x="259" y="101"/>
                </a:lnTo>
                <a:lnTo>
                  <a:pt x="261" y="103"/>
                </a:lnTo>
                <a:lnTo>
                  <a:pt x="262" y="105"/>
                </a:lnTo>
                <a:lnTo>
                  <a:pt x="265" y="106"/>
                </a:lnTo>
                <a:lnTo>
                  <a:pt x="266" y="107"/>
                </a:lnTo>
                <a:lnTo>
                  <a:pt x="266" y="110"/>
                </a:lnTo>
                <a:lnTo>
                  <a:pt x="263" y="110"/>
                </a:lnTo>
                <a:lnTo>
                  <a:pt x="262" y="111"/>
                </a:lnTo>
                <a:lnTo>
                  <a:pt x="262" y="112"/>
                </a:lnTo>
                <a:lnTo>
                  <a:pt x="268" y="112"/>
                </a:lnTo>
                <a:lnTo>
                  <a:pt x="274" y="118"/>
                </a:lnTo>
                <a:lnTo>
                  <a:pt x="281" y="121"/>
                </a:lnTo>
                <a:lnTo>
                  <a:pt x="291" y="126"/>
                </a:lnTo>
                <a:lnTo>
                  <a:pt x="297" y="140"/>
                </a:lnTo>
                <a:lnTo>
                  <a:pt x="308" y="150"/>
                </a:lnTo>
                <a:lnTo>
                  <a:pt x="319" y="159"/>
                </a:lnTo>
                <a:lnTo>
                  <a:pt x="333" y="166"/>
                </a:lnTo>
                <a:lnTo>
                  <a:pt x="336" y="174"/>
                </a:lnTo>
                <a:lnTo>
                  <a:pt x="339" y="181"/>
                </a:lnTo>
                <a:lnTo>
                  <a:pt x="344" y="188"/>
                </a:lnTo>
                <a:lnTo>
                  <a:pt x="345" y="197"/>
                </a:lnTo>
                <a:lnTo>
                  <a:pt x="347" y="202"/>
                </a:lnTo>
                <a:lnTo>
                  <a:pt x="350" y="203"/>
                </a:lnTo>
                <a:lnTo>
                  <a:pt x="353" y="204"/>
                </a:lnTo>
                <a:lnTo>
                  <a:pt x="355" y="205"/>
                </a:lnTo>
                <a:lnTo>
                  <a:pt x="359" y="206"/>
                </a:lnTo>
                <a:lnTo>
                  <a:pt x="361" y="208"/>
                </a:lnTo>
                <a:lnTo>
                  <a:pt x="360" y="210"/>
                </a:lnTo>
                <a:lnTo>
                  <a:pt x="359" y="211"/>
                </a:lnTo>
                <a:lnTo>
                  <a:pt x="360" y="212"/>
                </a:lnTo>
                <a:lnTo>
                  <a:pt x="361" y="212"/>
                </a:lnTo>
                <a:lnTo>
                  <a:pt x="361" y="211"/>
                </a:lnTo>
                <a:lnTo>
                  <a:pt x="368" y="221"/>
                </a:lnTo>
                <a:lnTo>
                  <a:pt x="372" y="232"/>
                </a:lnTo>
                <a:lnTo>
                  <a:pt x="375" y="245"/>
                </a:lnTo>
                <a:lnTo>
                  <a:pt x="383" y="244"/>
                </a:lnTo>
                <a:lnTo>
                  <a:pt x="389" y="246"/>
                </a:lnTo>
                <a:lnTo>
                  <a:pt x="395" y="247"/>
                </a:lnTo>
                <a:lnTo>
                  <a:pt x="392" y="258"/>
                </a:lnTo>
                <a:lnTo>
                  <a:pt x="387" y="260"/>
                </a:lnTo>
                <a:lnTo>
                  <a:pt x="385" y="260"/>
                </a:lnTo>
                <a:lnTo>
                  <a:pt x="381" y="259"/>
                </a:lnTo>
                <a:lnTo>
                  <a:pt x="379" y="255"/>
                </a:lnTo>
                <a:lnTo>
                  <a:pt x="378" y="263"/>
                </a:lnTo>
                <a:lnTo>
                  <a:pt x="380" y="269"/>
                </a:lnTo>
                <a:lnTo>
                  <a:pt x="381" y="275"/>
                </a:lnTo>
                <a:lnTo>
                  <a:pt x="375" y="275"/>
                </a:lnTo>
                <a:lnTo>
                  <a:pt x="373" y="279"/>
                </a:lnTo>
                <a:lnTo>
                  <a:pt x="372" y="284"/>
                </a:lnTo>
                <a:lnTo>
                  <a:pt x="372" y="300"/>
                </a:lnTo>
                <a:lnTo>
                  <a:pt x="374" y="305"/>
                </a:lnTo>
                <a:lnTo>
                  <a:pt x="375" y="309"/>
                </a:lnTo>
                <a:lnTo>
                  <a:pt x="372" y="310"/>
                </a:lnTo>
                <a:lnTo>
                  <a:pt x="369" y="312"/>
                </a:lnTo>
                <a:lnTo>
                  <a:pt x="367" y="314"/>
                </a:lnTo>
                <a:lnTo>
                  <a:pt x="364" y="315"/>
                </a:lnTo>
                <a:lnTo>
                  <a:pt x="362" y="314"/>
                </a:lnTo>
                <a:lnTo>
                  <a:pt x="360" y="314"/>
                </a:lnTo>
                <a:lnTo>
                  <a:pt x="359" y="312"/>
                </a:lnTo>
                <a:lnTo>
                  <a:pt x="357" y="314"/>
                </a:lnTo>
                <a:lnTo>
                  <a:pt x="355" y="315"/>
                </a:lnTo>
                <a:lnTo>
                  <a:pt x="357" y="317"/>
                </a:lnTo>
                <a:lnTo>
                  <a:pt x="359" y="318"/>
                </a:lnTo>
                <a:lnTo>
                  <a:pt x="361" y="318"/>
                </a:lnTo>
                <a:lnTo>
                  <a:pt x="365" y="319"/>
                </a:lnTo>
                <a:lnTo>
                  <a:pt x="367" y="319"/>
                </a:lnTo>
                <a:lnTo>
                  <a:pt x="369" y="321"/>
                </a:lnTo>
                <a:lnTo>
                  <a:pt x="372" y="321"/>
                </a:lnTo>
                <a:lnTo>
                  <a:pt x="373" y="323"/>
                </a:lnTo>
                <a:lnTo>
                  <a:pt x="372" y="326"/>
                </a:lnTo>
                <a:lnTo>
                  <a:pt x="372" y="329"/>
                </a:lnTo>
                <a:lnTo>
                  <a:pt x="371" y="330"/>
                </a:lnTo>
                <a:lnTo>
                  <a:pt x="368" y="331"/>
                </a:lnTo>
                <a:lnTo>
                  <a:pt x="366" y="330"/>
                </a:lnTo>
                <a:lnTo>
                  <a:pt x="364" y="330"/>
                </a:lnTo>
                <a:lnTo>
                  <a:pt x="361" y="329"/>
                </a:lnTo>
                <a:lnTo>
                  <a:pt x="362" y="340"/>
                </a:lnTo>
                <a:lnTo>
                  <a:pt x="362" y="358"/>
                </a:lnTo>
                <a:lnTo>
                  <a:pt x="364" y="365"/>
                </a:lnTo>
                <a:lnTo>
                  <a:pt x="367" y="374"/>
                </a:lnTo>
                <a:lnTo>
                  <a:pt x="358" y="374"/>
                </a:lnTo>
                <a:lnTo>
                  <a:pt x="348" y="373"/>
                </a:lnTo>
                <a:lnTo>
                  <a:pt x="340" y="371"/>
                </a:lnTo>
                <a:lnTo>
                  <a:pt x="336" y="366"/>
                </a:lnTo>
                <a:lnTo>
                  <a:pt x="322" y="380"/>
                </a:lnTo>
                <a:lnTo>
                  <a:pt x="325" y="387"/>
                </a:lnTo>
                <a:lnTo>
                  <a:pt x="327" y="396"/>
                </a:lnTo>
                <a:lnTo>
                  <a:pt x="327" y="406"/>
                </a:lnTo>
                <a:lnTo>
                  <a:pt x="325" y="414"/>
                </a:lnTo>
                <a:lnTo>
                  <a:pt x="322" y="414"/>
                </a:lnTo>
                <a:lnTo>
                  <a:pt x="318" y="410"/>
                </a:lnTo>
                <a:lnTo>
                  <a:pt x="317" y="408"/>
                </a:lnTo>
                <a:lnTo>
                  <a:pt x="317" y="406"/>
                </a:lnTo>
                <a:lnTo>
                  <a:pt x="316" y="403"/>
                </a:lnTo>
                <a:lnTo>
                  <a:pt x="316" y="401"/>
                </a:lnTo>
                <a:lnTo>
                  <a:pt x="315" y="399"/>
                </a:lnTo>
                <a:lnTo>
                  <a:pt x="314" y="398"/>
                </a:lnTo>
                <a:lnTo>
                  <a:pt x="311" y="396"/>
                </a:lnTo>
                <a:lnTo>
                  <a:pt x="222" y="402"/>
                </a:lnTo>
                <a:lnTo>
                  <a:pt x="132" y="407"/>
                </a:lnTo>
                <a:lnTo>
                  <a:pt x="126" y="408"/>
                </a:lnTo>
                <a:lnTo>
                  <a:pt x="120" y="410"/>
                </a:lnTo>
                <a:lnTo>
                  <a:pt x="112" y="412"/>
                </a:lnTo>
                <a:lnTo>
                  <a:pt x="103" y="410"/>
                </a:lnTo>
                <a:lnTo>
                  <a:pt x="98" y="400"/>
                </a:lnTo>
                <a:lnTo>
                  <a:pt x="92" y="388"/>
                </a:lnTo>
                <a:lnTo>
                  <a:pt x="85" y="377"/>
                </a:lnTo>
                <a:lnTo>
                  <a:pt x="84" y="374"/>
                </a:lnTo>
                <a:lnTo>
                  <a:pt x="81" y="371"/>
                </a:lnTo>
                <a:lnTo>
                  <a:pt x="80" y="368"/>
                </a:lnTo>
                <a:lnTo>
                  <a:pt x="80" y="359"/>
                </a:lnTo>
                <a:lnTo>
                  <a:pt x="81" y="349"/>
                </a:lnTo>
                <a:lnTo>
                  <a:pt x="80" y="338"/>
                </a:lnTo>
                <a:lnTo>
                  <a:pt x="77" y="330"/>
                </a:lnTo>
                <a:lnTo>
                  <a:pt x="74" y="324"/>
                </a:lnTo>
                <a:lnTo>
                  <a:pt x="71" y="318"/>
                </a:lnTo>
                <a:lnTo>
                  <a:pt x="71" y="302"/>
                </a:lnTo>
                <a:lnTo>
                  <a:pt x="76" y="286"/>
                </a:lnTo>
                <a:lnTo>
                  <a:pt x="83" y="273"/>
                </a:lnTo>
                <a:lnTo>
                  <a:pt x="80" y="265"/>
                </a:lnTo>
                <a:lnTo>
                  <a:pt x="77" y="255"/>
                </a:lnTo>
                <a:lnTo>
                  <a:pt x="75" y="247"/>
                </a:lnTo>
                <a:lnTo>
                  <a:pt x="74" y="246"/>
                </a:lnTo>
                <a:lnTo>
                  <a:pt x="67" y="242"/>
                </a:lnTo>
                <a:lnTo>
                  <a:pt x="66" y="241"/>
                </a:lnTo>
                <a:lnTo>
                  <a:pt x="63" y="238"/>
                </a:lnTo>
                <a:lnTo>
                  <a:pt x="61" y="231"/>
                </a:lnTo>
                <a:lnTo>
                  <a:pt x="57" y="223"/>
                </a:lnTo>
                <a:lnTo>
                  <a:pt x="55" y="217"/>
                </a:lnTo>
                <a:lnTo>
                  <a:pt x="47" y="190"/>
                </a:lnTo>
                <a:lnTo>
                  <a:pt x="40" y="161"/>
                </a:lnTo>
                <a:lnTo>
                  <a:pt x="32" y="132"/>
                </a:lnTo>
                <a:lnTo>
                  <a:pt x="15" y="76"/>
                </a:lnTo>
                <a:lnTo>
                  <a:pt x="0" y="23"/>
                </a:lnTo>
                <a:lnTo>
                  <a:pt x="46" y="17"/>
                </a:lnTo>
                <a:lnTo>
                  <a:pt x="92" y="13"/>
                </a:lnTo>
                <a:lnTo>
                  <a:pt x="138" y="7"/>
                </a:lnTo>
                <a:lnTo>
                  <a:pt x="181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2" name="Freeform 102"/>
          <p:cNvSpPr>
            <a:spLocks/>
          </p:cNvSpPr>
          <p:nvPr/>
        </p:nvSpPr>
        <p:spPr bwMode="auto">
          <a:xfrm>
            <a:off x="5477429" y="3969253"/>
            <a:ext cx="442176" cy="725677"/>
          </a:xfrm>
          <a:custGeom>
            <a:avLst/>
            <a:gdLst/>
            <a:ahLst/>
            <a:cxnLst>
              <a:cxn ang="0">
                <a:pos x="202" y="46"/>
              </a:cxn>
              <a:cxn ang="0">
                <a:pos x="232" y="142"/>
              </a:cxn>
              <a:cxn ang="0">
                <a:pos x="243" y="189"/>
              </a:cxn>
              <a:cxn ang="0">
                <a:pos x="254" y="215"/>
              </a:cxn>
              <a:cxn ang="0">
                <a:pos x="263" y="223"/>
              </a:cxn>
              <a:cxn ang="0">
                <a:pos x="267" y="231"/>
              </a:cxn>
              <a:cxn ang="0">
                <a:pos x="267" y="243"/>
              </a:cxn>
              <a:cxn ang="0">
                <a:pos x="267" y="255"/>
              </a:cxn>
              <a:cxn ang="0">
                <a:pos x="263" y="274"/>
              </a:cxn>
              <a:cxn ang="0">
                <a:pos x="262" y="294"/>
              </a:cxn>
              <a:cxn ang="0">
                <a:pos x="271" y="314"/>
              </a:cxn>
              <a:cxn ang="0">
                <a:pos x="269" y="339"/>
              </a:cxn>
              <a:cxn ang="0">
                <a:pos x="275" y="351"/>
              </a:cxn>
              <a:cxn ang="0">
                <a:pos x="279" y="364"/>
              </a:cxn>
              <a:cxn ang="0">
                <a:pos x="209" y="371"/>
              </a:cxn>
              <a:cxn ang="0">
                <a:pos x="136" y="382"/>
              </a:cxn>
              <a:cxn ang="0">
                <a:pos x="100" y="383"/>
              </a:cxn>
              <a:cxn ang="0">
                <a:pos x="80" y="389"/>
              </a:cxn>
              <a:cxn ang="0">
                <a:pos x="77" y="404"/>
              </a:cxn>
              <a:cxn ang="0">
                <a:pos x="88" y="414"/>
              </a:cxn>
              <a:cxn ang="0">
                <a:pos x="92" y="426"/>
              </a:cxn>
              <a:cxn ang="0">
                <a:pos x="94" y="444"/>
              </a:cxn>
              <a:cxn ang="0">
                <a:pos x="91" y="446"/>
              </a:cxn>
              <a:cxn ang="0">
                <a:pos x="86" y="449"/>
              </a:cxn>
              <a:cxn ang="0">
                <a:pos x="84" y="448"/>
              </a:cxn>
              <a:cxn ang="0">
                <a:pos x="79" y="446"/>
              </a:cxn>
              <a:cxn ang="0">
                <a:pos x="80" y="452"/>
              </a:cxn>
              <a:cxn ang="0">
                <a:pos x="77" y="458"/>
              </a:cxn>
              <a:cxn ang="0">
                <a:pos x="70" y="451"/>
              </a:cxn>
              <a:cxn ang="0">
                <a:pos x="64" y="444"/>
              </a:cxn>
              <a:cxn ang="0">
                <a:pos x="57" y="431"/>
              </a:cxn>
              <a:cxn ang="0">
                <a:pos x="46" y="416"/>
              </a:cxn>
              <a:cxn ang="0">
                <a:pos x="41" y="435"/>
              </a:cxn>
              <a:cxn ang="0">
                <a:pos x="21" y="449"/>
              </a:cxn>
              <a:cxn ang="0">
                <a:pos x="15" y="400"/>
              </a:cxn>
              <a:cxn ang="0">
                <a:pos x="2" y="320"/>
              </a:cxn>
              <a:cxn ang="0">
                <a:pos x="1" y="277"/>
              </a:cxn>
              <a:cxn ang="0">
                <a:pos x="5" y="184"/>
              </a:cxn>
              <a:cxn ang="0">
                <a:pos x="6" y="83"/>
              </a:cxn>
              <a:cxn ang="0">
                <a:pos x="8" y="31"/>
              </a:cxn>
              <a:cxn ang="0">
                <a:pos x="2" y="23"/>
              </a:cxn>
              <a:cxn ang="0">
                <a:pos x="0" y="19"/>
              </a:cxn>
              <a:cxn ang="0">
                <a:pos x="66" y="14"/>
              </a:cxn>
            </a:cxnLst>
            <a:rect l="0" t="0" r="r" b="b"/>
            <a:pathLst>
              <a:path w="279" h="458">
                <a:moveTo>
                  <a:pt x="190" y="0"/>
                </a:moveTo>
                <a:lnTo>
                  <a:pt x="202" y="46"/>
                </a:lnTo>
                <a:lnTo>
                  <a:pt x="218" y="94"/>
                </a:lnTo>
                <a:lnTo>
                  <a:pt x="232" y="142"/>
                </a:lnTo>
                <a:lnTo>
                  <a:pt x="239" y="174"/>
                </a:lnTo>
                <a:lnTo>
                  <a:pt x="243" y="189"/>
                </a:lnTo>
                <a:lnTo>
                  <a:pt x="248" y="202"/>
                </a:lnTo>
                <a:lnTo>
                  <a:pt x="254" y="215"/>
                </a:lnTo>
                <a:lnTo>
                  <a:pt x="260" y="221"/>
                </a:lnTo>
                <a:lnTo>
                  <a:pt x="263" y="223"/>
                </a:lnTo>
                <a:lnTo>
                  <a:pt x="265" y="227"/>
                </a:lnTo>
                <a:lnTo>
                  <a:pt x="267" y="231"/>
                </a:lnTo>
                <a:lnTo>
                  <a:pt x="265" y="237"/>
                </a:lnTo>
                <a:lnTo>
                  <a:pt x="267" y="243"/>
                </a:lnTo>
                <a:lnTo>
                  <a:pt x="271" y="246"/>
                </a:lnTo>
                <a:lnTo>
                  <a:pt x="267" y="255"/>
                </a:lnTo>
                <a:lnTo>
                  <a:pt x="265" y="263"/>
                </a:lnTo>
                <a:lnTo>
                  <a:pt x="263" y="274"/>
                </a:lnTo>
                <a:lnTo>
                  <a:pt x="262" y="285"/>
                </a:lnTo>
                <a:lnTo>
                  <a:pt x="262" y="294"/>
                </a:lnTo>
                <a:lnTo>
                  <a:pt x="265" y="304"/>
                </a:lnTo>
                <a:lnTo>
                  <a:pt x="271" y="314"/>
                </a:lnTo>
                <a:lnTo>
                  <a:pt x="271" y="334"/>
                </a:lnTo>
                <a:lnTo>
                  <a:pt x="269" y="339"/>
                </a:lnTo>
                <a:lnTo>
                  <a:pt x="270" y="346"/>
                </a:lnTo>
                <a:lnTo>
                  <a:pt x="275" y="351"/>
                </a:lnTo>
                <a:lnTo>
                  <a:pt x="278" y="357"/>
                </a:lnTo>
                <a:lnTo>
                  <a:pt x="279" y="364"/>
                </a:lnTo>
                <a:lnTo>
                  <a:pt x="246" y="367"/>
                </a:lnTo>
                <a:lnTo>
                  <a:pt x="209" y="371"/>
                </a:lnTo>
                <a:lnTo>
                  <a:pt x="172" y="377"/>
                </a:lnTo>
                <a:lnTo>
                  <a:pt x="136" y="382"/>
                </a:lnTo>
                <a:lnTo>
                  <a:pt x="112" y="382"/>
                </a:lnTo>
                <a:lnTo>
                  <a:pt x="100" y="383"/>
                </a:lnTo>
                <a:lnTo>
                  <a:pt x="90" y="384"/>
                </a:lnTo>
                <a:lnTo>
                  <a:pt x="80" y="389"/>
                </a:lnTo>
                <a:lnTo>
                  <a:pt x="74" y="396"/>
                </a:lnTo>
                <a:lnTo>
                  <a:pt x="77" y="404"/>
                </a:lnTo>
                <a:lnTo>
                  <a:pt x="83" y="410"/>
                </a:lnTo>
                <a:lnTo>
                  <a:pt x="88" y="414"/>
                </a:lnTo>
                <a:lnTo>
                  <a:pt x="94" y="420"/>
                </a:lnTo>
                <a:lnTo>
                  <a:pt x="92" y="426"/>
                </a:lnTo>
                <a:lnTo>
                  <a:pt x="94" y="435"/>
                </a:lnTo>
                <a:lnTo>
                  <a:pt x="94" y="444"/>
                </a:lnTo>
                <a:lnTo>
                  <a:pt x="93" y="444"/>
                </a:lnTo>
                <a:lnTo>
                  <a:pt x="91" y="446"/>
                </a:lnTo>
                <a:lnTo>
                  <a:pt x="88" y="447"/>
                </a:lnTo>
                <a:lnTo>
                  <a:pt x="86" y="449"/>
                </a:lnTo>
                <a:lnTo>
                  <a:pt x="85" y="449"/>
                </a:lnTo>
                <a:lnTo>
                  <a:pt x="84" y="448"/>
                </a:lnTo>
                <a:lnTo>
                  <a:pt x="83" y="446"/>
                </a:lnTo>
                <a:lnTo>
                  <a:pt x="79" y="446"/>
                </a:lnTo>
                <a:lnTo>
                  <a:pt x="79" y="449"/>
                </a:lnTo>
                <a:lnTo>
                  <a:pt x="80" y="452"/>
                </a:lnTo>
                <a:lnTo>
                  <a:pt x="80" y="458"/>
                </a:lnTo>
                <a:lnTo>
                  <a:pt x="77" y="458"/>
                </a:lnTo>
                <a:lnTo>
                  <a:pt x="72" y="455"/>
                </a:lnTo>
                <a:lnTo>
                  <a:pt x="70" y="451"/>
                </a:lnTo>
                <a:lnTo>
                  <a:pt x="67" y="447"/>
                </a:lnTo>
                <a:lnTo>
                  <a:pt x="64" y="444"/>
                </a:lnTo>
                <a:lnTo>
                  <a:pt x="57" y="444"/>
                </a:lnTo>
                <a:lnTo>
                  <a:pt x="57" y="431"/>
                </a:lnTo>
                <a:lnTo>
                  <a:pt x="53" y="421"/>
                </a:lnTo>
                <a:lnTo>
                  <a:pt x="46" y="416"/>
                </a:lnTo>
                <a:lnTo>
                  <a:pt x="42" y="425"/>
                </a:lnTo>
                <a:lnTo>
                  <a:pt x="41" y="435"/>
                </a:lnTo>
                <a:lnTo>
                  <a:pt x="41" y="449"/>
                </a:lnTo>
                <a:lnTo>
                  <a:pt x="21" y="449"/>
                </a:lnTo>
                <a:lnTo>
                  <a:pt x="16" y="425"/>
                </a:lnTo>
                <a:lnTo>
                  <a:pt x="15" y="400"/>
                </a:lnTo>
                <a:lnTo>
                  <a:pt x="13" y="376"/>
                </a:lnTo>
                <a:lnTo>
                  <a:pt x="2" y="320"/>
                </a:lnTo>
                <a:lnTo>
                  <a:pt x="1" y="299"/>
                </a:lnTo>
                <a:lnTo>
                  <a:pt x="1" y="277"/>
                </a:lnTo>
                <a:lnTo>
                  <a:pt x="5" y="232"/>
                </a:lnTo>
                <a:lnTo>
                  <a:pt x="5" y="184"/>
                </a:lnTo>
                <a:lnTo>
                  <a:pt x="6" y="133"/>
                </a:lnTo>
                <a:lnTo>
                  <a:pt x="6" y="83"/>
                </a:lnTo>
                <a:lnTo>
                  <a:pt x="7" y="34"/>
                </a:lnTo>
                <a:lnTo>
                  <a:pt x="8" y="31"/>
                </a:lnTo>
                <a:lnTo>
                  <a:pt x="5" y="24"/>
                </a:lnTo>
                <a:lnTo>
                  <a:pt x="2" y="23"/>
                </a:lnTo>
                <a:lnTo>
                  <a:pt x="0" y="20"/>
                </a:lnTo>
                <a:lnTo>
                  <a:pt x="0" y="19"/>
                </a:lnTo>
                <a:lnTo>
                  <a:pt x="1" y="18"/>
                </a:lnTo>
                <a:lnTo>
                  <a:pt x="66" y="14"/>
                </a:lnTo>
                <a:lnTo>
                  <a:pt x="190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3" name="Freeform 103"/>
          <p:cNvSpPr>
            <a:spLocks/>
          </p:cNvSpPr>
          <p:nvPr/>
        </p:nvSpPr>
        <p:spPr bwMode="auto">
          <a:xfrm>
            <a:off x="5093893" y="4002527"/>
            <a:ext cx="408893" cy="719339"/>
          </a:xfrm>
          <a:custGeom>
            <a:avLst/>
            <a:gdLst/>
            <a:ahLst/>
            <a:cxnLst>
              <a:cxn ang="0">
                <a:pos x="238" y="6"/>
              </a:cxn>
              <a:cxn ang="0">
                <a:pos x="238" y="221"/>
              </a:cxn>
              <a:cxn ang="0">
                <a:pos x="251" y="374"/>
              </a:cxn>
              <a:cxn ang="0">
                <a:pos x="256" y="426"/>
              </a:cxn>
              <a:cxn ang="0">
                <a:pos x="257" y="433"/>
              </a:cxn>
              <a:cxn ang="0">
                <a:pos x="244" y="430"/>
              </a:cxn>
              <a:cxn ang="0">
                <a:pos x="235" y="433"/>
              </a:cxn>
              <a:cxn ang="0">
                <a:pos x="224" y="428"/>
              </a:cxn>
              <a:cxn ang="0">
                <a:pos x="203" y="434"/>
              </a:cxn>
              <a:cxn ang="0">
                <a:pos x="183" y="442"/>
              </a:cxn>
              <a:cxn ang="0">
                <a:pos x="177" y="452"/>
              </a:cxn>
              <a:cxn ang="0">
                <a:pos x="165" y="449"/>
              </a:cxn>
              <a:cxn ang="0">
                <a:pos x="159" y="434"/>
              </a:cxn>
              <a:cxn ang="0">
                <a:pos x="152" y="425"/>
              </a:cxn>
              <a:cxn ang="0">
                <a:pos x="148" y="399"/>
              </a:cxn>
              <a:cxn ang="0">
                <a:pos x="123" y="382"/>
              </a:cxn>
              <a:cxn ang="0">
                <a:pos x="35" y="389"/>
              </a:cxn>
              <a:cxn ang="0">
                <a:pos x="0" y="376"/>
              </a:cxn>
              <a:cxn ang="0">
                <a:pos x="10" y="367"/>
              </a:cxn>
              <a:cxn ang="0">
                <a:pos x="10" y="339"/>
              </a:cxn>
              <a:cxn ang="0">
                <a:pos x="14" y="337"/>
              </a:cxn>
              <a:cxn ang="0">
                <a:pos x="15" y="328"/>
              </a:cxn>
              <a:cxn ang="0">
                <a:pos x="18" y="313"/>
              </a:cxn>
              <a:cxn ang="0">
                <a:pos x="38" y="288"/>
              </a:cxn>
              <a:cxn ang="0">
                <a:pos x="39" y="279"/>
              </a:cxn>
              <a:cxn ang="0">
                <a:pos x="40" y="273"/>
              </a:cxn>
              <a:cxn ang="0">
                <a:pos x="47" y="263"/>
              </a:cxn>
              <a:cxn ang="0">
                <a:pos x="38" y="257"/>
              </a:cxn>
              <a:cxn ang="0">
                <a:pos x="38" y="248"/>
              </a:cxn>
              <a:cxn ang="0">
                <a:pos x="38" y="239"/>
              </a:cxn>
              <a:cxn ang="0">
                <a:pos x="28" y="237"/>
              </a:cxn>
              <a:cxn ang="0">
                <a:pos x="36" y="229"/>
              </a:cxn>
              <a:cxn ang="0">
                <a:pos x="32" y="227"/>
              </a:cxn>
              <a:cxn ang="0">
                <a:pos x="28" y="218"/>
              </a:cxn>
              <a:cxn ang="0">
                <a:pos x="33" y="213"/>
              </a:cxn>
              <a:cxn ang="0">
                <a:pos x="33" y="208"/>
              </a:cxn>
              <a:cxn ang="0">
                <a:pos x="27" y="207"/>
              </a:cxn>
              <a:cxn ang="0">
                <a:pos x="24" y="197"/>
              </a:cxn>
              <a:cxn ang="0">
                <a:pos x="30" y="178"/>
              </a:cxn>
              <a:cxn ang="0">
                <a:pos x="27" y="164"/>
              </a:cxn>
              <a:cxn ang="0">
                <a:pos x="27" y="158"/>
              </a:cxn>
              <a:cxn ang="0">
                <a:pos x="18" y="150"/>
              </a:cxn>
              <a:cxn ang="0">
                <a:pos x="25" y="137"/>
              </a:cxn>
              <a:cxn ang="0">
                <a:pos x="30" y="135"/>
              </a:cxn>
              <a:cxn ang="0">
                <a:pos x="22" y="131"/>
              </a:cxn>
              <a:cxn ang="0">
                <a:pos x="27" y="129"/>
              </a:cxn>
              <a:cxn ang="0">
                <a:pos x="30" y="115"/>
              </a:cxn>
              <a:cxn ang="0">
                <a:pos x="29" y="111"/>
              </a:cxn>
              <a:cxn ang="0">
                <a:pos x="37" y="107"/>
              </a:cxn>
              <a:cxn ang="0">
                <a:pos x="43" y="88"/>
              </a:cxn>
              <a:cxn ang="0">
                <a:pos x="60" y="67"/>
              </a:cxn>
              <a:cxn ang="0">
                <a:pos x="64" y="48"/>
              </a:cxn>
              <a:cxn ang="0">
                <a:pos x="72" y="31"/>
              </a:cxn>
              <a:cxn ang="0">
                <a:pos x="75" y="26"/>
              </a:cxn>
              <a:cxn ang="0">
                <a:pos x="81" y="14"/>
              </a:cxn>
              <a:cxn ang="0">
                <a:pos x="236" y="0"/>
              </a:cxn>
            </a:cxnLst>
            <a:rect l="0" t="0" r="r" b="b"/>
            <a:pathLst>
              <a:path w="258" h="454">
                <a:moveTo>
                  <a:pt x="236" y="0"/>
                </a:moveTo>
                <a:lnTo>
                  <a:pt x="236" y="4"/>
                </a:lnTo>
                <a:lnTo>
                  <a:pt x="238" y="6"/>
                </a:lnTo>
                <a:lnTo>
                  <a:pt x="244" y="6"/>
                </a:lnTo>
                <a:lnTo>
                  <a:pt x="242" y="114"/>
                </a:lnTo>
                <a:lnTo>
                  <a:pt x="238" y="221"/>
                </a:lnTo>
                <a:lnTo>
                  <a:pt x="240" y="273"/>
                </a:lnTo>
                <a:lnTo>
                  <a:pt x="244" y="325"/>
                </a:lnTo>
                <a:lnTo>
                  <a:pt x="251" y="374"/>
                </a:lnTo>
                <a:lnTo>
                  <a:pt x="258" y="421"/>
                </a:lnTo>
                <a:lnTo>
                  <a:pt x="258" y="426"/>
                </a:lnTo>
                <a:lnTo>
                  <a:pt x="256" y="426"/>
                </a:lnTo>
                <a:lnTo>
                  <a:pt x="256" y="428"/>
                </a:lnTo>
                <a:lnTo>
                  <a:pt x="257" y="430"/>
                </a:lnTo>
                <a:lnTo>
                  <a:pt x="257" y="433"/>
                </a:lnTo>
                <a:lnTo>
                  <a:pt x="255" y="434"/>
                </a:lnTo>
                <a:lnTo>
                  <a:pt x="251" y="433"/>
                </a:lnTo>
                <a:lnTo>
                  <a:pt x="244" y="430"/>
                </a:lnTo>
                <a:lnTo>
                  <a:pt x="240" y="432"/>
                </a:lnTo>
                <a:lnTo>
                  <a:pt x="238" y="434"/>
                </a:lnTo>
                <a:lnTo>
                  <a:pt x="235" y="433"/>
                </a:lnTo>
                <a:lnTo>
                  <a:pt x="230" y="431"/>
                </a:lnTo>
                <a:lnTo>
                  <a:pt x="227" y="430"/>
                </a:lnTo>
                <a:lnTo>
                  <a:pt x="224" y="428"/>
                </a:lnTo>
                <a:lnTo>
                  <a:pt x="221" y="428"/>
                </a:lnTo>
                <a:lnTo>
                  <a:pt x="212" y="431"/>
                </a:lnTo>
                <a:lnTo>
                  <a:pt x="203" y="434"/>
                </a:lnTo>
                <a:lnTo>
                  <a:pt x="194" y="439"/>
                </a:lnTo>
                <a:lnTo>
                  <a:pt x="185" y="440"/>
                </a:lnTo>
                <a:lnTo>
                  <a:pt x="183" y="442"/>
                </a:lnTo>
                <a:lnTo>
                  <a:pt x="180" y="446"/>
                </a:lnTo>
                <a:lnTo>
                  <a:pt x="179" y="448"/>
                </a:lnTo>
                <a:lnTo>
                  <a:pt x="177" y="452"/>
                </a:lnTo>
                <a:lnTo>
                  <a:pt x="173" y="454"/>
                </a:lnTo>
                <a:lnTo>
                  <a:pt x="167" y="453"/>
                </a:lnTo>
                <a:lnTo>
                  <a:pt x="165" y="449"/>
                </a:lnTo>
                <a:lnTo>
                  <a:pt x="163" y="445"/>
                </a:lnTo>
                <a:lnTo>
                  <a:pt x="162" y="439"/>
                </a:lnTo>
                <a:lnTo>
                  <a:pt x="159" y="434"/>
                </a:lnTo>
                <a:lnTo>
                  <a:pt x="158" y="431"/>
                </a:lnTo>
                <a:lnTo>
                  <a:pt x="156" y="427"/>
                </a:lnTo>
                <a:lnTo>
                  <a:pt x="152" y="425"/>
                </a:lnTo>
                <a:lnTo>
                  <a:pt x="145" y="418"/>
                </a:lnTo>
                <a:lnTo>
                  <a:pt x="145" y="407"/>
                </a:lnTo>
                <a:lnTo>
                  <a:pt x="148" y="399"/>
                </a:lnTo>
                <a:lnTo>
                  <a:pt x="150" y="392"/>
                </a:lnTo>
                <a:lnTo>
                  <a:pt x="151" y="384"/>
                </a:lnTo>
                <a:lnTo>
                  <a:pt x="123" y="382"/>
                </a:lnTo>
                <a:lnTo>
                  <a:pt x="94" y="383"/>
                </a:lnTo>
                <a:lnTo>
                  <a:pt x="65" y="386"/>
                </a:lnTo>
                <a:lnTo>
                  <a:pt x="35" y="389"/>
                </a:lnTo>
                <a:lnTo>
                  <a:pt x="4" y="390"/>
                </a:lnTo>
                <a:lnTo>
                  <a:pt x="1" y="383"/>
                </a:lnTo>
                <a:lnTo>
                  <a:pt x="0" y="376"/>
                </a:lnTo>
                <a:lnTo>
                  <a:pt x="1" y="370"/>
                </a:lnTo>
                <a:lnTo>
                  <a:pt x="4" y="367"/>
                </a:lnTo>
                <a:lnTo>
                  <a:pt x="10" y="367"/>
                </a:lnTo>
                <a:lnTo>
                  <a:pt x="8" y="362"/>
                </a:lnTo>
                <a:lnTo>
                  <a:pt x="8" y="346"/>
                </a:lnTo>
                <a:lnTo>
                  <a:pt x="10" y="339"/>
                </a:lnTo>
                <a:lnTo>
                  <a:pt x="11" y="339"/>
                </a:lnTo>
                <a:lnTo>
                  <a:pt x="13" y="337"/>
                </a:lnTo>
                <a:lnTo>
                  <a:pt x="14" y="337"/>
                </a:lnTo>
                <a:lnTo>
                  <a:pt x="14" y="336"/>
                </a:lnTo>
                <a:lnTo>
                  <a:pt x="11" y="333"/>
                </a:lnTo>
                <a:lnTo>
                  <a:pt x="15" y="328"/>
                </a:lnTo>
                <a:lnTo>
                  <a:pt x="18" y="325"/>
                </a:lnTo>
                <a:lnTo>
                  <a:pt x="21" y="319"/>
                </a:lnTo>
                <a:lnTo>
                  <a:pt x="18" y="313"/>
                </a:lnTo>
                <a:lnTo>
                  <a:pt x="30" y="305"/>
                </a:lnTo>
                <a:lnTo>
                  <a:pt x="38" y="293"/>
                </a:lnTo>
                <a:lnTo>
                  <a:pt x="38" y="288"/>
                </a:lnTo>
                <a:lnTo>
                  <a:pt x="40" y="284"/>
                </a:lnTo>
                <a:lnTo>
                  <a:pt x="40" y="280"/>
                </a:lnTo>
                <a:lnTo>
                  <a:pt x="39" y="279"/>
                </a:lnTo>
                <a:lnTo>
                  <a:pt x="33" y="279"/>
                </a:lnTo>
                <a:lnTo>
                  <a:pt x="37" y="277"/>
                </a:lnTo>
                <a:lnTo>
                  <a:pt x="40" y="273"/>
                </a:lnTo>
                <a:lnTo>
                  <a:pt x="50" y="269"/>
                </a:lnTo>
                <a:lnTo>
                  <a:pt x="49" y="265"/>
                </a:lnTo>
                <a:lnTo>
                  <a:pt x="47" y="263"/>
                </a:lnTo>
                <a:lnTo>
                  <a:pt x="45" y="262"/>
                </a:lnTo>
                <a:lnTo>
                  <a:pt x="43" y="259"/>
                </a:lnTo>
                <a:lnTo>
                  <a:pt x="38" y="257"/>
                </a:lnTo>
                <a:lnTo>
                  <a:pt x="36" y="255"/>
                </a:lnTo>
                <a:lnTo>
                  <a:pt x="38" y="250"/>
                </a:lnTo>
                <a:lnTo>
                  <a:pt x="38" y="248"/>
                </a:lnTo>
                <a:lnTo>
                  <a:pt x="37" y="246"/>
                </a:lnTo>
                <a:lnTo>
                  <a:pt x="37" y="242"/>
                </a:lnTo>
                <a:lnTo>
                  <a:pt x="38" y="239"/>
                </a:lnTo>
                <a:lnTo>
                  <a:pt x="38" y="238"/>
                </a:lnTo>
                <a:lnTo>
                  <a:pt x="36" y="237"/>
                </a:lnTo>
                <a:lnTo>
                  <a:pt x="28" y="237"/>
                </a:lnTo>
                <a:lnTo>
                  <a:pt x="30" y="235"/>
                </a:lnTo>
                <a:lnTo>
                  <a:pt x="32" y="231"/>
                </a:lnTo>
                <a:lnTo>
                  <a:pt x="36" y="229"/>
                </a:lnTo>
                <a:lnTo>
                  <a:pt x="36" y="228"/>
                </a:lnTo>
                <a:lnTo>
                  <a:pt x="33" y="227"/>
                </a:lnTo>
                <a:lnTo>
                  <a:pt x="32" y="227"/>
                </a:lnTo>
                <a:lnTo>
                  <a:pt x="30" y="225"/>
                </a:lnTo>
                <a:lnTo>
                  <a:pt x="28" y="225"/>
                </a:lnTo>
                <a:lnTo>
                  <a:pt x="28" y="218"/>
                </a:lnTo>
                <a:lnTo>
                  <a:pt x="30" y="217"/>
                </a:lnTo>
                <a:lnTo>
                  <a:pt x="31" y="215"/>
                </a:lnTo>
                <a:lnTo>
                  <a:pt x="33" y="213"/>
                </a:lnTo>
                <a:lnTo>
                  <a:pt x="36" y="211"/>
                </a:lnTo>
                <a:lnTo>
                  <a:pt x="35" y="209"/>
                </a:lnTo>
                <a:lnTo>
                  <a:pt x="33" y="208"/>
                </a:lnTo>
                <a:lnTo>
                  <a:pt x="31" y="208"/>
                </a:lnTo>
                <a:lnTo>
                  <a:pt x="29" y="207"/>
                </a:lnTo>
                <a:lnTo>
                  <a:pt x="27" y="207"/>
                </a:lnTo>
                <a:lnTo>
                  <a:pt x="25" y="206"/>
                </a:lnTo>
                <a:lnTo>
                  <a:pt x="24" y="203"/>
                </a:lnTo>
                <a:lnTo>
                  <a:pt x="24" y="197"/>
                </a:lnTo>
                <a:lnTo>
                  <a:pt x="27" y="194"/>
                </a:lnTo>
                <a:lnTo>
                  <a:pt x="31" y="185"/>
                </a:lnTo>
                <a:lnTo>
                  <a:pt x="30" y="178"/>
                </a:lnTo>
                <a:lnTo>
                  <a:pt x="24" y="172"/>
                </a:lnTo>
                <a:lnTo>
                  <a:pt x="24" y="168"/>
                </a:lnTo>
                <a:lnTo>
                  <a:pt x="27" y="164"/>
                </a:lnTo>
                <a:lnTo>
                  <a:pt x="28" y="163"/>
                </a:lnTo>
                <a:lnTo>
                  <a:pt x="28" y="161"/>
                </a:lnTo>
                <a:lnTo>
                  <a:pt x="27" y="158"/>
                </a:lnTo>
                <a:lnTo>
                  <a:pt x="24" y="157"/>
                </a:lnTo>
                <a:lnTo>
                  <a:pt x="20" y="152"/>
                </a:lnTo>
                <a:lnTo>
                  <a:pt x="18" y="150"/>
                </a:lnTo>
                <a:lnTo>
                  <a:pt x="18" y="147"/>
                </a:lnTo>
                <a:lnTo>
                  <a:pt x="22" y="144"/>
                </a:lnTo>
                <a:lnTo>
                  <a:pt x="25" y="137"/>
                </a:lnTo>
                <a:lnTo>
                  <a:pt x="28" y="136"/>
                </a:lnTo>
                <a:lnTo>
                  <a:pt x="30" y="136"/>
                </a:lnTo>
                <a:lnTo>
                  <a:pt x="30" y="135"/>
                </a:lnTo>
                <a:lnTo>
                  <a:pt x="28" y="133"/>
                </a:lnTo>
                <a:lnTo>
                  <a:pt x="22" y="133"/>
                </a:lnTo>
                <a:lnTo>
                  <a:pt x="22" y="131"/>
                </a:lnTo>
                <a:lnTo>
                  <a:pt x="23" y="130"/>
                </a:lnTo>
                <a:lnTo>
                  <a:pt x="24" y="130"/>
                </a:lnTo>
                <a:lnTo>
                  <a:pt x="27" y="129"/>
                </a:lnTo>
                <a:lnTo>
                  <a:pt x="28" y="129"/>
                </a:lnTo>
                <a:lnTo>
                  <a:pt x="30" y="126"/>
                </a:lnTo>
                <a:lnTo>
                  <a:pt x="30" y="115"/>
                </a:lnTo>
                <a:lnTo>
                  <a:pt x="29" y="114"/>
                </a:lnTo>
                <a:lnTo>
                  <a:pt x="28" y="114"/>
                </a:lnTo>
                <a:lnTo>
                  <a:pt x="29" y="111"/>
                </a:lnTo>
                <a:lnTo>
                  <a:pt x="31" y="109"/>
                </a:lnTo>
                <a:lnTo>
                  <a:pt x="33" y="108"/>
                </a:lnTo>
                <a:lnTo>
                  <a:pt x="37" y="107"/>
                </a:lnTo>
                <a:lnTo>
                  <a:pt x="42" y="104"/>
                </a:lnTo>
                <a:lnTo>
                  <a:pt x="40" y="95"/>
                </a:lnTo>
                <a:lnTo>
                  <a:pt x="43" y="88"/>
                </a:lnTo>
                <a:lnTo>
                  <a:pt x="47" y="81"/>
                </a:lnTo>
                <a:lnTo>
                  <a:pt x="54" y="74"/>
                </a:lnTo>
                <a:lnTo>
                  <a:pt x="60" y="67"/>
                </a:lnTo>
                <a:lnTo>
                  <a:pt x="63" y="60"/>
                </a:lnTo>
                <a:lnTo>
                  <a:pt x="61" y="52"/>
                </a:lnTo>
                <a:lnTo>
                  <a:pt x="64" y="48"/>
                </a:lnTo>
                <a:lnTo>
                  <a:pt x="70" y="42"/>
                </a:lnTo>
                <a:lnTo>
                  <a:pt x="70" y="35"/>
                </a:lnTo>
                <a:lnTo>
                  <a:pt x="72" y="31"/>
                </a:lnTo>
                <a:lnTo>
                  <a:pt x="72" y="30"/>
                </a:lnTo>
                <a:lnTo>
                  <a:pt x="74" y="28"/>
                </a:lnTo>
                <a:lnTo>
                  <a:pt x="75" y="26"/>
                </a:lnTo>
                <a:lnTo>
                  <a:pt x="78" y="23"/>
                </a:lnTo>
                <a:lnTo>
                  <a:pt x="81" y="19"/>
                </a:lnTo>
                <a:lnTo>
                  <a:pt x="81" y="14"/>
                </a:lnTo>
                <a:lnTo>
                  <a:pt x="132" y="10"/>
                </a:lnTo>
                <a:lnTo>
                  <a:pt x="185" y="6"/>
                </a:lnTo>
                <a:lnTo>
                  <a:pt x="236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" name="Freeform 104"/>
          <p:cNvSpPr>
            <a:spLocks/>
          </p:cNvSpPr>
          <p:nvPr/>
        </p:nvSpPr>
        <p:spPr bwMode="auto">
          <a:xfrm>
            <a:off x="6512343" y="4801088"/>
            <a:ext cx="14265" cy="12676"/>
          </a:xfrm>
          <a:custGeom>
            <a:avLst/>
            <a:gdLst/>
            <a:ahLst/>
            <a:cxnLst>
              <a:cxn ang="0">
                <a:pos x="1" y="0"/>
              </a:cxn>
              <a:cxn ang="0">
                <a:pos x="2" y="1"/>
              </a:cxn>
              <a:cxn ang="0">
                <a:pos x="5" y="3"/>
              </a:cxn>
              <a:cxn ang="0">
                <a:pos x="7" y="5"/>
              </a:cxn>
              <a:cxn ang="0">
                <a:pos x="9" y="6"/>
              </a:cxn>
              <a:cxn ang="0">
                <a:pos x="8" y="8"/>
              </a:cxn>
              <a:cxn ang="0">
                <a:pos x="4" y="8"/>
              </a:cxn>
              <a:cxn ang="0">
                <a:pos x="2" y="6"/>
              </a:cxn>
              <a:cxn ang="0">
                <a:pos x="1" y="5"/>
              </a:cxn>
              <a:cxn ang="0">
                <a:pos x="0" y="3"/>
              </a:cxn>
              <a:cxn ang="0">
                <a:pos x="1" y="0"/>
              </a:cxn>
            </a:cxnLst>
            <a:rect l="0" t="0" r="r" b="b"/>
            <a:pathLst>
              <a:path w="9" h="8">
                <a:moveTo>
                  <a:pt x="1" y="0"/>
                </a:moveTo>
                <a:lnTo>
                  <a:pt x="2" y="1"/>
                </a:lnTo>
                <a:lnTo>
                  <a:pt x="5" y="3"/>
                </a:lnTo>
                <a:lnTo>
                  <a:pt x="7" y="5"/>
                </a:lnTo>
                <a:lnTo>
                  <a:pt x="9" y="6"/>
                </a:lnTo>
                <a:lnTo>
                  <a:pt x="8" y="8"/>
                </a:lnTo>
                <a:lnTo>
                  <a:pt x="4" y="8"/>
                </a:lnTo>
                <a:lnTo>
                  <a:pt x="2" y="6"/>
                </a:lnTo>
                <a:lnTo>
                  <a:pt x="1" y="5"/>
                </a:lnTo>
                <a:lnTo>
                  <a:pt x="0" y="3"/>
                </a:lnTo>
                <a:lnTo>
                  <a:pt x="1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5" name="Freeform 105"/>
          <p:cNvSpPr>
            <a:spLocks noEditPoints="1"/>
          </p:cNvSpPr>
          <p:nvPr/>
        </p:nvSpPr>
        <p:spPr bwMode="auto">
          <a:xfrm>
            <a:off x="5604219" y="4523808"/>
            <a:ext cx="1053932" cy="792224"/>
          </a:xfrm>
          <a:custGeom>
            <a:avLst/>
            <a:gdLst/>
            <a:ahLst/>
            <a:cxnLst>
              <a:cxn ang="0">
                <a:pos x="451" y="0"/>
              </a:cxn>
              <a:cxn ang="0">
                <a:pos x="486" y="18"/>
              </a:cxn>
              <a:cxn ang="0">
                <a:pos x="511" y="76"/>
              </a:cxn>
              <a:cxn ang="0">
                <a:pos x="573" y="171"/>
              </a:cxn>
              <a:cxn ang="0">
                <a:pos x="566" y="182"/>
              </a:cxn>
              <a:cxn ang="0">
                <a:pos x="602" y="248"/>
              </a:cxn>
              <a:cxn ang="0">
                <a:pos x="636" y="304"/>
              </a:cxn>
              <a:cxn ang="0">
                <a:pos x="649" y="319"/>
              </a:cxn>
              <a:cxn ang="0">
                <a:pos x="665" y="395"/>
              </a:cxn>
              <a:cxn ang="0">
                <a:pos x="656" y="452"/>
              </a:cxn>
              <a:cxn ang="0">
                <a:pos x="655" y="479"/>
              </a:cxn>
              <a:cxn ang="0">
                <a:pos x="635" y="496"/>
              </a:cxn>
              <a:cxn ang="0">
                <a:pos x="613" y="496"/>
              </a:cxn>
              <a:cxn ang="0">
                <a:pos x="596" y="486"/>
              </a:cxn>
              <a:cxn ang="0">
                <a:pos x="567" y="447"/>
              </a:cxn>
              <a:cxn ang="0">
                <a:pos x="542" y="440"/>
              </a:cxn>
              <a:cxn ang="0">
                <a:pos x="509" y="395"/>
              </a:cxn>
              <a:cxn ang="0">
                <a:pos x="511" y="374"/>
              </a:cxn>
              <a:cxn ang="0">
                <a:pos x="496" y="377"/>
              </a:cxn>
              <a:cxn ang="0">
                <a:pos x="489" y="354"/>
              </a:cxn>
              <a:cxn ang="0">
                <a:pos x="479" y="357"/>
              </a:cxn>
              <a:cxn ang="0">
                <a:pos x="473" y="362"/>
              </a:cxn>
              <a:cxn ang="0">
                <a:pos x="447" y="322"/>
              </a:cxn>
              <a:cxn ang="0">
                <a:pos x="436" y="311"/>
              </a:cxn>
              <a:cxn ang="0">
                <a:pos x="444" y="300"/>
              </a:cxn>
              <a:cxn ang="0">
                <a:pos x="452" y="286"/>
              </a:cxn>
              <a:cxn ang="0">
                <a:pos x="440" y="270"/>
              </a:cxn>
              <a:cxn ang="0">
                <a:pos x="428" y="270"/>
              </a:cxn>
              <a:cxn ang="0">
                <a:pos x="431" y="278"/>
              </a:cxn>
              <a:cxn ang="0">
                <a:pos x="430" y="288"/>
              </a:cxn>
              <a:cxn ang="0">
                <a:pos x="421" y="283"/>
              </a:cxn>
              <a:cxn ang="0">
                <a:pos x="419" y="271"/>
              </a:cxn>
              <a:cxn ang="0">
                <a:pos x="424" y="204"/>
              </a:cxn>
              <a:cxn ang="0">
                <a:pos x="400" y="158"/>
              </a:cxn>
              <a:cxn ang="0">
                <a:pos x="386" y="160"/>
              </a:cxn>
              <a:cxn ang="0">
                <a:pos x="350" y="126"/>
              </a:cxn>
              <a:cxn ang="0">
                <a:pos x="330" y="110"/>
              </a:cxn>
              <a:cxn ang="0">
                <a:pos x="319" y="97"/>
              </a:cxn>
              <a:cxn ang="0">
                <a:pos x="280" y="87"/>
              </a:cxn>
              <a:cxn ang="0">
                <a:pos x="262" y="98"/>
              </a:cxn>
              <a:cxn ang="0">
                <a:pos x="258" y="103"/>
              </a:cxn>
              <a:cxn ang="0">
                <a:pos x="251" y="110"/>
              </a:cxn>
              <a:cxn ang="0">
                <a:pos x="232" y="129"/>
              </a:cxn>
              <a:cxn ang="0">
                <a:pos x="221" y="127"/>
              </a:cxn>
              <a:cxn ang="0">
                <a:pos x="197" y="138"/>
              </a:cxn>
              <a:cxn ang="0">
                <a:pos x="176" y="111"/>
              </a:cxn>
              <a:cxn ang="0">
                <a:pos x="160" y="92"/>
              </a:cxn>
              <a:cxn ang="0">
                <a:pos x="157" y="88"/>
              </a:cxn>
              <a:cxn ang="0">
                <a:pos x="147" y="85"/>
              </a:cxn>
              <a:cxn ang="0">
                <a:pos x="126" y="88"/>
              </a:cxn>
              <a:cxn ang="0">
                <a:pos x="113" y="74"/>
              </a:cxn>
              <a:cxn ang="0">
                <a:pos x="78" y="82"/>
              </a:cxn>
              <a:cxn ang="0">
                <a:pos x="50" y="68"/>
              </a:cxn>
              <a:cxn ang="0">
                <a:pos x="39" y="74"/>
              </a:cxn>
              <a:cxn ang="0">
                <a:pos x="34" y="81"/>
              </a:cxn>
              <a:cxn ang="0">
                <a:pos x="22" y="87"/>
              </a:cxn>
              <a:cxn ang="0">
                <a:pos x="11" y="62"/>
              </a:cxn>
              <a:cxn ang="0">
                <a:pos x="14" y="36"/>
              </a:cxn>
              <a:cxn ang="0">
                <a:pos x="203" y="17"/>
              </a:cxn>
              <a:cxn ang="0">
                <a:pos x="428" y="28"/>
              </a:cxn>
              <a:cxn ang="0">
                <a:pos x="444" y="38"/>
              </a:cxn>
              <a:cxn ang="0">
                <a:pos x="444" y="0"/>
              </a:cxn>
            </a:cxnLst>
            <a:rect l="0" t="0" r="r" b="b"/>
            <a:pathLst>
              <a:path w="665" h="500">
                <a:moveTo>
                  <a:pt x="265" y="104"/>
                </a:moveTo>
                <a:lnTo>
                  <a:pt x="263" y="105"/>
                </a:lnTo>
                <a:lnTo>
                  <a:pt x="265" y="104"/>
                </a:lnTo>
                <a:close/>
                <a:moveTo>
                  <a:pt x="444" y="0"/>
                </a:moveTo>
                <a:lnTo>
                  <a:pt x="451" y="0"/>
                </a:lnTo>
                <a:lnTo>
                  <a:pt x="460" y="1"/>
                </a:lnTo>
                <a:lnTo>
                  <a:pt x="472" y="4"/>
                </a:lnTo>
                <a:lnTo>
                  <a:pt x="483" y="3"/>
                </a:lnTo>
                <a:lnTo>
                  <a:pt x="485" y="10"/>
                </a:lnTo>
                <a:lnTo>
                  <a:pt x="486" y="18"/>
                </a:lnTo>
                <a:lnTo>
                  <a:pt x="488" y="24"/>
                </a:lnTo>
                <a:lnTo>
                  <a:pt x="495" y="28"/>
                </a:lnTo>
                <a:lnTo>
                  <a:pt x="499" y="45"/>
                </a:lnTo>
                <a:lnTo>
                  <a:pt x="504" y="61"/>
                </a:lnTo>
                <a:lnTo>
                  <a:pt x="511" y="76"/>
                </a:lnTo>
                <a:lnTo>
                  <a:pt x="524" y="102"/>
                </a:lnTo>
                <a:lnTo>
                  <a:pt x="538" y="126"/>
                </a:lnTo>
                <a:lnTo>
                  <a:pt x="556" y="150"/>
                </a:lnTo>
                <a:lnTo>
                  <a:pt x="574" y="169"/>
                </a:lnTo>
                <a:lnTo>
                  <a:pt x="573" y="171"/>
                </a:lnTo>
                <a:lnTo>
                  <a:pt x="573" y="172"/>
                </a:lnTo>
                <a:lnTo>
                  <a:pt x="572" y="171"/>
                </a:lnTo>
                <a:lnTo>
                  <a:pt x="570" y="169"/>
                </a:lnTo>
                <a:lnTo>
                  <a:pt x="565" y="169"/>
                </a:lnTo>
                <a:lnTo>
                  <a:pt x="566" y="182"/>
                </a:lnTo>
                <a:lnTo>
                  <a:pt x="571" y="194"/>
                </a:lnTo>
                <a:lnTo>
                  <a:pt x="577" y="206"/>
                </a:lnTo>
                <a:lnTo>
                  <a:pt x="586" y="222"/>
                </a:lnTo>
                <a:lnTo>
                  <a:pt x="596" y="237"/>
                </a:lnTo>
                <a:lnTo>
                  <a:pt x="602" y="248"/>
                </a:lnTo>
                <a:lnTo>
                  <a:pt x="610" y="257"/>
                </a:lnTo>
                <a:lnTo>
                  <a:pt x="616" y="266"/>
                </a:lnTo>
                <a:lnTo>
                  <a:pt x="628" y="290"/>
                </a:lnTo>
                <a:lnTo>
                  <a:pt x="636" y="299"/>
                </a:lnTo>
                <a:lnTo>
                  <a:pt x="636" y="304"/>
                </a:lnTo>
                <a:lnTo>
                  <a:pt x="635" y="306"/>
                </a:lnTo>
                <a:lnTo>
                  <a:pt x="634" y="307"/>
                </a:lnTo>
                <a:lnTo>
                  <a:pt x="632" y="307"/>
                </a:lnTo>
                <a:lnTo>
                  <a:pt x="642" y="312"/>
                </a:lnTo>
                <a:lnTo>
                  <a:pt x="649" y="319"/>
                </a:lnTo>
                <a:lnTo>
                  <a:pt x="653" y="327"/>
                </a:lnTo>
                <a:lnTo>
                  <a:pt x="658" y="341"/>
                </a:lnTo>
                <a:lnTo>
                  <a:pt x="662" y="355"/>
                </a:lnTo>
                <a:lnTo>
                  <a:pt x="664" y="374"/>
                </a:lnTo>
                <a:lnTo>
                  <a:pt x="665" y="395"/>
                </a:lnTo>
                <a:lnTo>
                  <a:pt x="665" y="416"/>
                </a:lnTo>
                <a:lnTo>
                  <a:pt x="664" y="432"/>
                </a:lnTo>
                <a:lnTo>
                  <a:pt x="662" y="439"/>
                </a:lnTo>
                <a:lnTo>
                  <a:pt x="658" y="445"/>
                </a:lnTo>
                <a:lnTo>
                  <a:pt x="656" y="452"/>
                </a:lnTo>
                <a:lnTo>
                  <a:pt x="656" y="458"/>
                </a:lnTo>
                <a:lnTo>
                  <a:pt x="658" y="465"/>
                </a:lnTo>
                <a:lnTo>
                  <a:pt x="658" y="474"/>
                </a:lnTo>
                <a:lnTo>
                  <a:pt x="657" y="476"/>
                </a:lnTo>
                <a:lnTo>
                  <a:pt x="655" y="479"/>
                </a:lnTo>
                <a:lnTo>
                  <a:pt x="652" y="483"/>
                </a:lnTo>
                <a:lnTo>
                  <a:pt x="652" y="488"/>
                </a:lnTo>
                <a:lnTo>
                  <a:pt x="645" y="489"/>
                </a:lnTo>
                <a:lnTo>
                  <a:pt x="639" y="491"/>
                </a:lnTo>
                <a:lnTo>
                  <a:pt x="635" y="496"/>
                </a:lnTo>
                <a:lnTo>
                  <a:pt x="629" y="498"/>
                </a:lnTo>
                <a:lnTo>
                  <a:pt x="623" y="500"/>
                </a:lnTo>
                <a:lnTo>
                  <a:pt x="616" y="496"/>
                </a:lnTo>
                <a:lnTo>
                  <a:pt x="615" y="495"/>
                </a:lnTo>
                <a:lnTo>
                  <a:pt x="613" y="496"/>
                </a:lnTo>
                <a:lnTo>
                  <a:pt x="613" y="493"/>
                </a:lnTo>
                <a:lnTo>
                  <a:pt x="610" y="489"/>
                </a:lnTo>
                <a:lnTo>
                  <a:pt x="608" y="488"/>
                </a:lnTo>
                <a:lnTo>
                  <a:pt x="606" y="486"/>
                </a:lnTo>
                <a:lnTo>
                  <a:pt x="596" y="486"/>
                </a:lnTo>
                <a:lnTo>
                  <a:pt x="586" y="472"/>
                </a:lnTo>
                <a:lnTo>
                  <a:pt x="574" y="456"/>
                </a:lnTo>
                <a:lnTo>
                  <a:pt x="571" y="453"/>
                </a:lnTo>
                <a:lnTo>
                  <a:pt x="568" y="449"/>
                </a:lnTo>
                <a:lnTo>
                  <a:pt x="567" y="447"/>
                </a:lnTo>
                <a:lnTo>
                  <a:pt x="565" y="445"/>
                </a:lnTo>
                <a:lnTo>
                  <a:pt x="561" y="442"/>
                </a:lnTo>
                <a:lnTo>
                  <a:pt x="557" y="440"/>
                </a:lnTo>
                <a:lnTo>
                  <a:pt x="549" y="439"/>
                </a:lnTo>
                <a:lnTo>
                  <a:pt x="542" y="440"/>
                </a:lnTo>
                <a:lnTo>
                  <a:pt x="535" y="438"/>
                </a:lnTo>
                <a:lnTo>
                  <a:pt x="523" y="417"/>
                </a:lnTo>
                <a:lnTo>
                  <a:pt x="521" y="404"/>
                </a:lnTo>
                <a:lnTo>
                  <a:pt x="518" y="399"/>
                </a:lnTo>
                <a:lnTo>
                  <a:pt x="509" y="395"/>
                </a:lnTo>
                <a:lnTo>
                  <a:pt x="511" y="385"/>
                </a:lnTo>
                <a:lnTo>
                  <a:pt x="516" y="379"/>
                </a:lnTo>
                <a:lnTo>
                  <a:pt x="521" y="372"/>
                </a:lnTo>
                <a:lnTo>
                  <a:pt x="514" y="372"/>
                </a:lnTo>
                <a:lnTo>
                  <a:pt x="511" y="374"/>
                </a:lnTo>
                <a:lnTo>
                  <a:pt x="510" y="376"/>
                </a:lnTo>
                <a:lnTo>
                  <a:pt x="509" y="377"/>
                </a:lnTo>
                <a:lnTo>
                  <a:pt x="503" y="389"/>
                </a:lnTo>
                <a:lnTo>
                  <a:pt x="499" y="384"/>
                </a:lnTo>
                <a:lnTo>
                  <a:pt x="496" y="377"/>
                </a:lnTo>
                <a:lnTo>
                  <a:pt x="495" y="369"/>
                </a:lnTo>
                <a:lnTo>
                  <a:pt x="495" y="360"/>
                </a:lnTo>
                <a:lnTo>
                  <a:pt x="497" y="353"/>
                </a:lnTo>
                <a:lnTo>
                  <a:pt x="494" y="351"/>
                </a:lnTo>
                <a:lnTo>
                  <a:pt x="489" y="354"/>
                </a:lnTo>
                <a:lnTo>
                  <a:pt x="483" y="355"/>
                </a:lnTo>
                <a:lnTo>
                  <a:pt x="478" y="353"/>
                </a:lnTo>
                <a:lnTo>
                  <a:pt x="476" y="354"/>
                </a:lnTo>
                <a:lnTo>
                  <a:pt x="476" y="356"/>
                </a:lnTo>
                <a:lnTo>
                  <a:pt x="479" y="357"/>
                </a:lnTo>
                <a:lnTo>
                  <a:pt x="480" y="358"/>
                </a:lnTo>
                <a:lnTo>
                  <a:pt x="482" y="360"/>
                </a:lnTo>
                <a:lnTo>
                  <a:pt x="483" y="362"/>
                </a:lnTo>
                <a:lnTo>
                  <a:pt x="483" y="367"/>
                </a:lnTo>
                <a:lnTo>
                  <a:pt x="473" y="362"/>
                </a:lnTo>
                <a:lnTo>
                  <a:pt x="465" y="356"/>
                </a:lnTo>
                <a:lnTo>
                  <a:pt x="459" y="347"/>
                </a:lnTo>
                <a:lnTo>
                  <a:pt x="454" y="337"/>
                </a:lnTo>
                <a:lnTo>
                  <a:pt x="450" y="327"/>
                </a:lnTo>
                <a:lnTo>
                  <a:pt x="447" y="322"/>
                </a:lnTo>
                <a:lnTo>
                  <a:pt x="445" y="321"/>
                </a:lnTo>
                <a:lnTo>
                  <a:pt x="443" y="319"/>
                </a:lnTo>
                <a:lnTo>
                  <a:pt x="438" y="316"/>
                </a:lnTo>
                <a:lnTo>
                  <a:pt x="437" y="314"/>
                </a:lnTo>
                <a:lnTo>
                  <a:pt x="436" y="311"/>
                </a:lnTo>
                <a:lnTo>
                  <a:pt x="438" y="311"/>
                </a:lnTo>
                <a:lnTo>
                  <a:pt x="440" y="309"/>
                </a:lnTo>
                <a:lnTo>
                  <a:pt x="443" y="305"/>
                </a:lnTo>
                <a:lnTo>
                  <a:pt x="443" y="302"/>
                </a:lnTo>
                <a:lnTo>
                  <a:pt x="444" y="300"/>
                </a:lnTo>
                <a:lnTo>
                  <a:pt x="444" y="293"/>
                </a:lnTo>
                <a:lnTo>
                  <a:pt x="445" y="291"/>
                </a:lnTo>
                <a:lnTo>
                  <a:pt x="447" y="290"/>
                </a:lnTo>
                <a:lnTo>
                  <a:pt x="450" y="287"/>
                </a:lnTo>
                <a:lnTo>
                  <a:pt x="452" y="286"/>
                </a:lnTo>
                <a:lnTo>
                  <a:pt x="453" y="284"/>
                </a:lnTo>
                <a:lnTo>
                  <a:pt x="453" y="279"/>
                </a:lnTo>
                <a:lnTo>
                  <a:pt x="451" y="272"/>
                </a:lnTo>
                <a:lnTo>
                  <a:pt x="446" y="270"/>
                </a:lnTo>
                <a:lnTo>
                  <a:pt x="440" y="270"/>
                </a:lnTo>
                <a:lnTo>
                  <a:pt x="433" y="269"/>
                </a:lnTo>
                <a:lnTo>
                  <a:pt x="426" y="265"/>
                </a:lnTo>
                <a:lnTo>
                  <a:pt x="425" y="269"/>
                </a:lnTo>
                <a:lnTo>
                  <a:pt x="426" y="270"/>
                </a:lnTo>
                <a:lnTo>
                  <a:pt x="428" y="270"/>
                </a:lnTo>
                <a:lnTo>
                  <a:pt x="428" y="273"/>
                </a:lnTo>
                <a:lnTo>
                  <a:pt x="429" y="274"/>
                </a:lnTo>
                <a:lnTo>
                  <a:pt x="429" y="277"/>
                </a:lnTo>
                <a:lnTo>
                  <a:pt x="430" y="277"/>
                </a:lnTo>
                <a:lnTo>
                  <a:pt x="431" y="278"/>
                </a:lnTo>
                <a:lnTo>
                  <a:pt x="433" y="278"/>
                </a:lnTo>
                <a:lnTo>
                  <a:pt x="436" y="277"/>
                </a:lnTo>
                <a:lnTo>
                  <a:pt x="433" y="281"/>
                </a:lnTo>
                <a:lnTo>
                  <a:pt x="433" y="287"/>
                </a:lnTo>
                <a:lnTo>
                  <a:pt x="430" y="288"/>
                </a:lnTo>
                <a:lnTo>
                  <a:pt x="428" y="287"/>
                </a:lnTo>
                <a:lnTo>
                  <a:pt x="426" y="287"/>
                </a:lnTo>
                <a:lnTo>
                  <a:pt x="424" y="285"/>
                </a:lnTo>
                <a:lnTo>
                  <a:pt x="422" y="284"/>
                </a:lnTo>
                <a:lnTo>
                  <a:pt x="421" y="283"/>
                </a:lnTo>
                <a:lnTo>
                  <a:pt x="416" y="283"/>
                </a:lnTo>
                <a:lnTo>
                  <a:pt x="416" y="277"/>
                </a:lnTo>
                <a:lnTo>
                  <a:pt x="418" y="274"/>
                </a:lnTo>
                <a:lnTo>
                  <a:pt x="418" y="272"/>
                </a:lnTo>
                <a:lnTo>
                  <a:pt x="419" y="271"/>
                </a:lnTo>
                <a:lnTo>
                  <a:pt x="419" y="269"/>
                </a:lnTo>
                <a:lnTo>
                  <a:pt x="421" y="265"/>
                </a:lnTo>
                <a:lnTo>
                  <a:pt x="421" y="246"/>
                </a:lnTo>
                <a:lnTo>
                  <a:pt x="423" y="227"/>
                </a:lnTo>
                <a:lnTo>
                  <a:pt x="424" y="204"/>
                </a:lnTo>
                <a:lnTo>
                  <a:pt x="419" y="183"/>
                </a:lnTo>
                <a:lnTo>
                  <a:pt x="412" y="179"/>
                </a:lnTo>
                <a:lnTo>
                  <a:pt x="408" y="172"/>
                </a:lnTo>
                <a:lnTo>
                  <a:pt x="404" y="165"/>
                </a:lnTo>
                <a:lnTo>
                  <a:pt x="400" y="158"/>
                </a:lnTo>
                <a:lnTo>
                  <a:pt x="397" y="157"/>
                </a:lnTo>
                <a:lnTo>
                  <a:pt x="395" y="158"/>
                </a:lnTo>
                <a:lnTo>
                  <a:pt x="393" y="158"/>
                </a:lnTo>
                <a:lnTo>
                  <a:pt x="388" y="160"/>
                </a:lnTo>
                <a:lnTo>
                  <a:pt x="386" y="160"/>
                </a:lnTo>
                <a:lnTo>
                  <a:pt x="386" y="158"/>
                </a:lnTo>
                <a:lnTo>
                  <a:pt x="376" y="152"/>
                </a:lnTo>
                <a:lnTo>
                  <a:pt x="360" y="138"/>
                </a:lnTo>
                <a:lnTo>
                  <a:pt x="348" y="133"/>
                </a:lnTo>
                <a:lnTo>
                  <a:pt x="350" y="126"/>
                </a:lnTo>
                <a:lnTo>
                  <a:pt x="347" y="122"/>
                </a:lnTo>
                <a:lnTo>
                  <a:pt x="343" y="118"/>
                </a:lnTo>
                <a:lnTo>
                  <a:pt x="338" y="116"/>
                </a:lnTo>
                <a:lnTo>
                  <a:pt x="332" y="113"/>
                </a:lnTo>
                <a:lnTo>
                  <a:pt x="330" y="110"/>
                </a:lnTo>
                <a:lnTo>
                  <a:pt x="329" y="108"/>
                </a:lnTo>
                <a:lnTo>
                  <a:pt x="327" y="104"/>
                </a:lnTo>
                <a:lnTo>
                  <a:pt x="325" y="102"/>
                </a:lnTo>
                <a:lnTo>
                  <a:pt x="324" y="99"/>
                </a:lnTo>
                <a:lnTo>
                  <a:pt x="319" y="97"/>
                </a:lnTo>
                <a:lnTo>
                  <a:pt x="311" y="94"/>
                </a:lnTo>
                <a:lnTo>
                  <a:pt x="302" y="90"/>
                </a:lnTo>
                <a:lnTo>
                  <a:pt x="295" y="88"/>
                </a:lnTo>
                <a:lnTo>
                  <a:pt x="288" y="87"/>
                </a:lnTo>
                <a:lnTo>
                  <a:pt x="280" y="87"/>
                </a:lnTo>
                <a:lnTo>
                  <a:pt x="273" y="88"/>
                </a:lnTo>
                <a:lnTo>
                  <a:pt x="270" y="89"/>
                </a:lnTo>
                <a:lnTo>
                  <a:pt x="267" y="92"/>
                </a:lnTo>
                <a:lnTo>
                  <a:pt x="265" y="96"/>
                </a:lnTo>
                <a:lnTo>
                  <a:pt x="262" y="98"/>
                </a:lnTo>
                <a:lnTo>
                  <a:pt x="260" y="99"/>
                </a:lnTo>
                <a:lnTo>
                  <a:pt x="258" y="102"/>
                </a:lnTo>
                <a:lnTo>
                  <a:pt x="256" y="102"/>
                </a:lnTo>
                <a:lnTo>
                  <a:pt x="256" y="103"/>
                </a:lnTo>
                <a:lnTo>
                  <a:pt x="258" y="103"/>
                </a:lnTo>
                <a:lnTo>
                  <a:pt x="259" y="104"/>
                </a:lnTo>
                <a:lnTo>
                  <a:pt x="261" y="105"/>
                </a:lnTo>
                <a:lnTo>
                  <a:pt x="263" y="105"/>
                </a:lnTo>
                <a:lnTo>
                  <a:pt x="261" y="106"/>
                </a:lnTo>
                <a:lnTo>
                  <a:pt x="251" y="110"/>
                </a:lnTo>
                <a:lnTo>
                  <a:pt x="241" y="117"/>
                </a:lnTo>
                <a:lnTo>
                  <a:pt x="239" y="120"/>
                </a:lnTo>
                <a:lnTo>
                  <a:pt x="235" y="124"/>
                </a:lnTo>
                <a:lnTo>
                  <a:pt x="233" y="127"/>
                </a:lnTo>
                <a:lnTo>
                  <a:pt x="232" y="129"/>
                </a:lnTo>
                <a:lnTo>
                  <a:pt x="227" y="124"/>
                </a:lnTo>
                <a:lnTo>
                  <a:pt x="227" y="122"/>
                </a:lnTo>
                <a:lnTo>
                  <a:pt x="225" y="123"/>
                </a:lnTo>
                <a:lnTo>
                  <a:pt x="223" y="125"/>
                </a:lnTo>
                <a:lnTo>
                  <a:pt x="221" y="127"/>
                </a:lnTo>
                <a:lnTo>
                  <a:pt x="219" y="131"/>
                </a:lnTo>
                <a:lnTo>
                  <a:pt x="217" y="133"/>
                </a:lnTo>
                <a:lnTo>
                  <a:pt x="211" y="134"/>
                </a:lnTo>
                <a:lnTo>
                  <a:pt x="200" y="134"/>
                </a:lnTo>
                <a:lnTo>
                  <a:pt x="197" y="138"/>
                </a:lnTo>
                <a:lnTo>
                  <a:pt x="194" y="130"/>
                </a:lnTo>
                <a:lnTo>
                  <a:pt x="189" y="122"/>
                </a:lnTo>
                <a:lnTo>
                  <a:pt x="183" y="116"/>
                </a:lnTo>
                <a:lnTo>
                  <a:pt x="174" y="113"/>
                </a:lnTo>
                <a:lnTo>
                  <a:pt x="176" y="111"/>
                </a:lnTo>
                <a:lnTo>
                  <a:pt x="180" y="111"/>
                </a:lnTo>
                <a:lnTo>
                  <a:pt x="183" y="108"/>
                </a:lnTo>
                <a:lnTo>
                  <a:pt x="171" y="101"/>
                </a:lnTo>
                <a:lnTo>
                  <a:pt x="157" y="96"/>
                </a:lnTo>
                <a:lnTo>
                  <a:pt x="160" y="92"/>
                </a:lnTo>
                <a:lnTo>
                  <a:pt x="167" y="85"/>
                </a:lnTo>
                <a:lnTo>
                  <a:pt x="169" y="82"/>
                </a:lnTo>
                <a:lnTo>
                  <a:pt x="168" y="80"/>
                </a:lnTo>
                <a:lnTo>
                  <a:pt x="166" y="80"/>
                </a:lnTo>
                <a:lnTo>
                  <a:pt x="157" y="88"/>
                </a:lnTo>
                <a:lnTo>
                  <a:pt x="154" y="88"/>
                </a:lnTo>
                <a:lnTo>
                  <a:pt x="153" y="87"/>
                </a:lnTo>
                <a:lnTo>
                  <a:pt x="150" y="87"/>
                </a:lnTo>
                <a:lnTo>
                  <a:pt x="149" y="85"/>
                </a:lnTo>
                <a:lnTo>
                  <a:pt x="147" y="85"/>
                </a:lnTo>
                <a:lnTo>
                  <a:pt x="145" y="88"/>
                </a:lnTo>
                <a:lnTo>
                  <a:pt x="143" y="90"/>
                </a:lnTo>
                <a:lnTo>
                  <a:pt x="143" y="94"/>
                </a:lnTo>
                <a:lnTo>
                  <a:pt x="138" y="92"/>
                </a:lnTo>
                <a:lnTo>
                  <a:pt x="126" y="88"/>
                </a:lnTo>
                <a:lnTo>
                  <a:pt x="118" y="88"/>
                </a:lnTo>
                <a:lnTo>
                  <a:pt x="121" y="82"/>
                </a:lnTo>
                <a:lnTo>
                  <a:pt x="121" y="78"/>
                </a:lnTo>
                <a:lnTo>
                  <a:pt x="118" y="76"/>
                </a:lnTo>
                <a:lnTo>
                  <a:pt x="113" y="74"/>
                </a:lnTo>
                <a:lnTo>
                  <a:pt x="106" y="73"/>
                </a:lnTo>
                <a:lnTo>
                  <a:pt x="100" y="71"/>
                </a:lnTo>
                <a:lnTo>
                  <a:pt x="96" y="70"/>
                </a:lnTo>
                <a:lnTo>
                  <a:pt x="88" y="77"/>
                </a:lnTo>
                <a:lnTo>
                  <a:pt x="78" y="82"/>
                </a:lnTo>
                <a:lnTo>
                  <a:pt x="67" y="84"/>
                </a:lnTo>
                <a:lnTo>
                  <a:pt x="56" y="88"/>
                </a:lnTo>
                <a:lnTo>
                  <a:pt x="55" y="83"/>
                </a:lnTo>
                <a:lnTo>
                  <a:pt x="53" y="77"/>
                </a:lnTo>
                <a:lnTo>
                  <a:pt x="50" y="68"/>
                </a:lnTo>
                <a:lnTo>
                  <a:pt x="47" y="68"/>
                </a:lnTo>
                <a:lnTo>
                  <a:pt x="46" y="69"/>
                </a:lnTo>
                <a:lnTo>
                  <a:pt x="46" y="78"/>
                </a:lnTo>
                <a:lnTo>
                  <a:pt x="44" y="80"/>
                </a:lnTo>
                <a:lnTo>
                  <a:pt x="39" y="74"/>
                </a:lnTo>
                <a:lnTo>
                  <a:pt x="36" y="74"/>
                </a:lnTo>
                <a:lnTo>
                  <a:pt x="36" y="75"/>
                </a:lnTo>
                <a:lnTo>
                  <a:pt x="35" y="76"/>
                </a:lnTo>
                <a:lnTo>
                  <a:pt x="35" y="78"/>
                </a:lnTo>
                <a:lnTo>
                  <a:pt x="34" y="81"/>
                </a:lnTo>
                <a:lnTo>
                  <a:pt x="34" y="84"/>
                </a:lnTo>
                <a:lnTo>
                  <a:pt x="33" y="87"/>
                </a:lnTo>
                <a:lnTo>
                  <a:pt x="31" y="90"/>
                </a:lnTo>
                <a:lnTo>
                  <a:pt x="25" y="90"/>
                </a:lnTo>
                <a:lnTo>
                  <a:pt x="22" y="87"/>
                </a:lnTo>
                <a:lnTo>
                  <a:pt x="19" y="81"/>
                </a:lnTo>
                <a:lnTo>
                  <a:pt x="17" y="76"/>
                </a:lnTo>
                <a:lnTo>
                  <a:pt x="20" y="70"/>
                </a:lnTo>
                <a:lnTo>
                  <a:pt x="17" y="66"/>
                </a:lnTo>
                <a:lnTo>
                  <a:pt x="11" y="62"/>
                </a:lnTo>
                <a:lnTo>
                  <a:pt x="1" y="55"/>
                </a:lnTo>
                <a:lnTo>
                  <a:pt x="0" y="48"/>
                </a:lnTo>
                <a:lnTo>
                  <a:pt x="3" y="41"/>
                </a:lnTo>
                <a:lnTo>
                  <a:pt x="8" y="38"/>
                </a:lnTo>
                <a:lnTo>
                  <a:pt x="14" y="36"/>
                </a:lnTo>
                <a:lnTo>
                  <a:pt x="34" y="36"/>
                </a:lnTo>
                <a:lnTo>
                  <a:pt x="75" y="32"/>
                </a:lnTo>
                <a:lnTo>
                  <a:pt x="118" y="27"/>
                </a:lnTo>
                <a:lnTo>
                  <a:pt x="161" y="21"/>
                </a:lnTo>
                <a:lnTo>
                  <a:pt x="203" y="17"/>
                </a:lnTo>
                <a:lnTo>
                  <a:pt x="213" y="40"/>
                </a:lnTo>
                <a:lnTo>
                  <a:pt x="268" y="38"/>
                </a:lnTo>
                <a:lnTo>
                  <a:pt x="323" y="33"/>
                </a:lnTo>
                <a:lnTo>
                  <a:pt x="376" y="29"/>
                </a:lnTo>
                <a:lnTo>
                  <a:pt x="428" y="28"/>
                </a:lnTo>
                <a:lnTo>
                  <a:pt x="428" y="33"/>
                </a:lnTo>
                <a:lnTo>
                  <a:pt x="429" y="38"/>
                </a:lnTo>
                <a:lnTo>
                  <a:pt x="433" y="42"/>
                </a:lnTo>
                <a:lnTo>
                  <a:pt x="440" y="41"/>
                </a:lnTo>
                <a:lnTo>
                  <a:pt x="444" y="38"/>
                </a:lnTo>
                <a:lnTo>
                  <a:pt x="445" y="32"/>
                </a:lnTo>
                <a:lnTo>
                  <a:pt x="445" y="25"/>
                </a:lnTo>
                <a:lnTo>
                  <a:pt x="443" y="11"/>
                </a:lnTo>
                <a:lnTo>
                  <a:pt x="441" y="5"/>
                </a:lnTo>
                <a:lnTo>
                  <a:pt x="444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6" name="Freeform 106"/>
          <p:cNvSpPr>
            <a:spLocks/>
          </p:cNvSpPr>
          <p:nvPr/>
        </p:nvSpPr>
        <p:spPr bwMode="auto">
          <a:xfrm>
            <a:off x="4783261" y="4325754"/>
            <a:ext cx="649792" cy="564063"/>
          </a:xfrm>
          <a:custGeom>
            <a:avLst/>
            <a:gdLst/>
            <a:ahLst/>
            <a:cxnLst>
              <a:cxn ang="0">
                <a:pos x="217" y="9"/>
              </a:cxn>
              <a:cxn ang="0">
                <a:pos x="224" y="11"/>
              </a:cxn>
              <a:cxn ang="0">
                <a:pos x="225" y="28"/>
              </a:cxn>
              <a:cxn ang="0">
                <a:pos x="228" y="46"/>
              </a:cxn>
              <a:cxn ang="0">
                <a:pos x="226" y="72"/>
              </a:cxn>
              <a:cxn ang="0">
                <a:pos x="226" y="87"/>
              </a:cxn>
              <a:cxn ang="0">
                <a:pos x="212" y="116"/>
              </a:cxn>
              <a:cxn ang="0">
                <a:pos x="203" y="144"/>
              </a:cxn>
              <a:cxn ang="0">
                <a:pos x="200" y="159"/>
              </a:cxn>
              <a:cxn ang="0">
                <a:pos x="196" y="185"/>
              </a:cxn>
              <a:cxn ang="0">
                <a:pos x="338" y="205"/>
              </a:cxn>
              <a:cxn ang="0">
                <a:pos x="361" y="254"/>
              </a:cxn>
              <a:cxn ang="0">
                <a:pos x="327" y="240"/>
              </a:cxn>
              <a:cxn ang="0">
                <a:pos x="304" y="268"/>
              </a:cxn>
              <a:cxn ang="0">
                <a:pos x="352" y="262"/>
              </a:cxn>
              <a:cxn ang="0">
                <a:pos x="344" y="270"/>
              </a:cxn>
              <a:cxn ang="0">
                <a:pos x="367" y="280"/>
              </a:cxn>
              <a:cxn ang="0">
                <a:pos x="372" y="266"/>
              </a:cxn>
              <a:cxn ang="0">
                <a:pos x="383" y="286"/>
              </a:cxn>
              <a:cxn ang="0">
                <a:pos x="367" y="297"/>
              </a:cxn>
              <a:cxn ang="0">
                <a:pos x="361" y="306"/>
              </a:cxn>
              <a:cxn ang="0">
                <a:pos x="365" y="317"/>
              </a:cxn>
              <a:cxn ang="0">
                <a:pos x="376" y="325"/>
              </a:cxn>
              <a:cxn ang="0">
                <a:pos x="383" y="325"/>
              </a:cxn>
              <a:cxn ang="0">
                <a:pos x="392" y="331"/>
              </a:cxn>
              <a:cxn ang="0">
                <a:pos x="410" y="347"/>
              </a:cxn>
              <a:cxn ang="0">
                <a:pos x="394" y="342"/>
              </a:cxn>
              <a:cxn ang="0">
                <a:pos x="384" y="343"/>
              </a:cxn>
              <a:cxn ang="0">
                <a:pos x="368" y="332"/>
              </a:cxn>
              <a:cxn ang="0">
                <a:pos x="356" y="326"/>
              </a:cxn>
              <a:cxn ang="0">
                <a:pos x="333" y="318"/>
              </a:cxn>
              <a:cxn ang="0">
                <a:pos x="320" y="321"/>
              </a:cxn>
              <a:cxn ang="0">
                <a:pos x="333" y="332"/>
              </a:cxn>
              <a:cxn ang="0">
                <a:pos x="326" y="336"/>
              </a:cxn>
              <a:cxn ang="0">
                <a:pos x="324" y="354"/>
              </a:cxn>
              <a:cxn ang="0">
                <a:pos x="312" y="340"/>
              </a:cxn>
              <a:cxn ang="0">
                <a:pos x="299" y="335"/>
              </a:cxn>
              <a:cxn ang="0">
                <a:pos x="262" y="350"/>
              </a:cxn>
              <a:cxn ang="0">
                <a:pos x="236" y="314"/>
              </a:cxn>
              <a:cxn ang="0">
                <a:pos x="217" y="320"/>
              </a:cxn>
              <a:cxn ang="0">
                <a:pos x="185" y="294"/>
              </a:cxn>
              <a:cxn ang="0">
                <a:pos x="158" y="311"/>
              </a:cxn>
              <a:cxn ang="0">
                <a:pos x="158" y="319"/>
              </a:cxn>
              <a:cxn ang="0">
                <a:pos x="127" y="320"/>
              </a:cxn>
              <a:cxn ang="0">
                <a:pos x="77" y="305"/>
              </a:cxn>
              <a:cxn ang="0">
                <a:pos x="58" y="294"/>
              </a:cxn>
              <a:cxn ang="0">
                <a:pos x="22" y="311"/>
              </a:cxn>
              <a:cxn ang="0">
                <a:pos x="32" y="300"/>
              </a:cxn>
              <a:cxn ang="0">
                <a:pos x="35" y="271"/>
              </a:cxn>
              <a:cxn ang="0">
                <a:pos x="37" y="229"/>
              </a:cxn>
              <a:cxn ang="0">
                <a:pos x="44" y="173"/>
              </a:cxn>
              <a:cxn ang="0">
                <a:pos x="27" y="144"/>
              </a:cxn>
              <a:cxn ang="0">
                <a:pos x="0" y="10"/>
              </a:cxn>
            </a:cxnLst>
            <a:rect l="0" t="0" r="r" b="b"/>
            <a:pathLst>
              <a:path w="410" h="356">
                <a:moveTo>
                  <a:pt x="191" y="0"/>
                </a:moveTo>
                <a:lnTo>
                  <a:pt x="217" y="2"/>
                </a:lnTo>
                <a:lnTo>
                  <a:pt x="216" y="5"/>
                </a:lnTo>
                <a:lnTo>
                  <a:pt x="214" y="7"/>
                </a:lnTo>
                <a:lnTo>
                  <a:pt x="216" y="9"/>
                </a:lnTo>
                <a:lnTo>
                  <a:pt x="217" y="9"/>
                </a:lnTo>
                <a:lnTo>
                  <a:pt x="219" y="7"/>
                </a:lnTo>
                <a:lnTo>
                  <a:pt x="223" y="4"/>
                </a:lnTo>
                <a:lnTo>
                  <a:pt x="225" y="5"/>
                </a:lnTo>
                <a:lnTo>
                  <a:pt x="225" y="7"/>
                </a:lnTo>
                <a:lnTo>
                  <a:pt x="224" y="9"/>
                </a:lnTo>
                <a:lnTo>
                  <a:pt x="224" y="11"/>
                </a:lnTo>
                <a:lnTo>
                  <a:pt x="223" y="13"/>
                </a:lnTo>
                <a:lnTo>
                  <a:pt x="223" y="18"/>
                </a:lnTo>
                <a:lnTo>
                  <a:pt x="228" y="24"/>
                </a:lnTo>
                <a:lnTo>
                  <a:pt x="228" y="25"/>
                </a:lnTo>
                <a:lnTo>
                  <a:pt x="226" y="26"/>
                </a:lnTo>
                <a:lnTo>
                  <a:pt x="225" y="28"/>
                </a:lnTo>
                <a:lnTo>
                  <a:pt x="223" y="31"/>
                </a:lnTo>
                <a:lnTo>
                  <a:pt x="223" y="32"/>
                </a:lnTo>
                <a:lnTo>
                  <a:pt x="224" y="34"/>
                </a:lnTo>
                <a:lnTo>
                  <a:pt x="226" y="35"/>
                </a:lnTo>
                <a:lnTo>
                  <a:pt x="228" y="38"/>
                </a:lnTo>
                <a:lnTo>
                  <a:pt x="228" y="46"/>
                </a:lnTo>
                <a:lnTo>
                  <a:pt x="233" y="53"/>
                </a:lnTo>
                <a:lnTo>
                  <a:pt x="236" y="56"/>
                </a:lnTo>
                <a:lnTo>
                  <a:pt x="239" y="60"/>
                </a:lnTo>
                <a:lnTo>
                  <a:pt x="236" y="65"/>
                </a:lnTo>
                <a:lnTo>
                  <a:pt x="229" y="68"/>
                </a:lnTo>
                <a:lnTo>
                  <a:pt x="226" y="72"/>
                </a:lnTo>
                <a:lnTo>
                  <a:pt x="225" y="74"/>
                </a:lnTo>
                <a:lnTo>
                  <a:pt x="227" y="76"/>
                </a:lnTo>
                <a:lnTo>
                  <a:pt x="234" y="80"/>
                </a:lnTo>
                <a:lnTo>
                  <a:pt x="231" y="83"/>
                </a:lnTo>
                <a:lnTo>
                  <a:pt x="228" y="84"/>
                </a:lnTo>
                <a:lnTo>
                  <a:pt x="226" y="87"/>
                </a:lnTo>
                <a:lnTo>
                  <a:pt x="226" y="88"/>
                </a:lnTo>
                <a:lnTo>
                  <a:pt x="227" y="89"/>
                </a:lnTo>
                <a:lnTo>
                  <a:pt x="231" y="89"/>
                </a:lnTo>
                <a:lnTo>
                  <a:pt x="223" y="100"/>
                </a:lnTo>
                <a:lnTo>
                  <a:pt x="211" y="108"/>
                </a:lnTo>
                <a:lnTo>
                  <a:pt x="212" y="116"/>
                </a:lnTo>
                <a:lnTo>
                  <a:pt x="207" y="124"/>
                </a:lnTo>
                <a:lnTo>
                  <a:pt x="203" y="131"/>
                </a:lnTo>
                <a:lnTo>
                  <a:pt x="200" y="137"/>
                </a:lnTo>
                <a:lnTo>
                  <a:pt x="200" y="140"/>
                </a:lnTo>
                <a:lnTo>
                  <a:pt x="202" y="143"/>
                </a:lnTo>
                <a:lnTo>
                  <a:pt x="203" y="144"/>
                </a:lnTo>
                <a:lnTo>
                  <a:pt x="203" y="147"/>
                </a:lnTo>
                <a:lnTo>
                  <a:pt x="197" y="147"/>
                </a:lnTo>
                <a:lnTo>
                  <a:pt x="197" y="151"/>
                </a:lnTo>
                <a:lnTo>
                  <a:pt x="199" y="153"/>
                </a:lnTo>
                <a:lnTo>
                  <a:pt x="200" y="156"/>
                </a:lnTo>
                <a:lnTo>
                  <a:pt x="200" y="159"/>
                </a:lnTo>
                <a:lnTo>
                  <a:pt x="198" y="160"/>
                </a:lnTo>
                <a:lnTo>
                  <a:pt x="197" y="160"/>
                </a:lnTo>
                <a:lnTo>
                  <a:pt x="195" y="161"/>
                </a:lnTo>
                <a:lnTo>
                  <a:pt x="191" y="161"/>
                </a:lnTo>
                <a:lnTo>
                  <a:pt x="196" y="178"/>
                </a:lnTo>
                <a:lnTo>
                  <a:pt x="196" y="185"/>
                </a:lnTo>
                <a:lnTo>
                  <a:pt x="191" y="191"/>
                </a:lnTo>
                <a:lnTo>
                  <a:pt x="269" y="185"/>
                </a:lnTo>
                <a:lnTo>
                  <a:pt x="346" y="179"/>
                </a:lnTo>
                <a:lnTo>
                  <a:pt x="344" y="187"/>
                </a:lnTo>
                <a:lnTo>
                  <a:pt x="341" y="196"/>
                </a:lnTo>
                <a:lnTo>
                  <a:pt x="338" y="205"/>
                </a:lnTo>
                <a:lnTo>
                  <a:pt x="342" y="216"/>
                </a:lnTo>
                <a:lnTo>
                  <a:pt x="349" y="227"/>
                </a:lnTo>
                <a:lnTo>
                  <a:pt x="356" y="236"/>
                </a:lnTo>
                <a:lnTo>
                  <a:pt x="363" y="249"/>
                </a:lnTo>
                <a:lnTo>
                  <a:pt x="362" y="252"/>
                </a:lnTo>
                <a:lnTo>
                  <a:pt x="361" y="254"/>
                </a:lnTo>
                <a:lnTo>
                  <a:pt x="359" y="254"/>
                </a:lnTo>
                <a:lnTo>
                  <a:pt x="354" y="249"/>
                </a:lnTo>
                <a:lnTo>
                  <a:pt x="349" y="247"/>
                </a:lnTo>
                <a:lnTo>
                  <a:pt x="335" y="247"/>
                </a:lnTo>
                <a:lnTo>
                  <a:pt x="332" y="244"/>
                </a:lnTo>
                <a:lnTo>
                  <a:pt x="327" y="240"/>
                </a:lnTo>
                <a:lnTo>
                  <a:pt x="323" y="236"/>
                </a:lnTo>
                <a:lnTo>
                  <a:pt x="316" y="235"/>
                </a:lnTo>
                <a:lnTo>
                  <a:pt x="306" y="242"/>
                </a:lnTo>
                <a:lnTo>
                  <a:pt x="299" y="251"/>
                </a:lnTo>
                <a:lnTo>
                  <a:pt x="296" y="263"/>
                </a:lnTo>
                <a:lnTo>
                  <a:pt x="304" y="268"/>
                </a:lnTo>
                <a:lnTo>
                  <a:pt x="313" y="269"/>
                </a:lnTo>
                <a:lnTo>
                  <a:pt x="325" y="268"/>
                </a:lnTo>
                <a:lnTo>
                  <a:pt x="335" y="265"/>
                </a:lnTo>
                <a:lnTo>
                  <a:pt x="344" y="262"/>
                </a:lnTo>
                <a:lnTo>
                  <a:pt x="349" y="261"/>
                </a:lnTo>
                <a:lnTo>
                  <a:pt x="352" y="262"/>
                </a:lnTo>
                <a:lnTo>
                  <a:pt x="352" y="264"/>
                </a:lnTo>
                <a:lnTo>
                  <a:pt x="351" y="265"/>
                </a:lnTo>
                <a:lnTo>
                  <a:pt x="348" y="266"/>
                </a:lnTo>
                <a:lnTo>
                  <a:pt x="347" y="268"/>
                </a:lnTo>
                <a:lnTo>
                  <a:pt x="345" y="269"/>
                </a:lnTo>
                <a:lnTo>
                  <a:pt x="344" y="270"/>
                </a:lnTo>
                <a:lnTo>
                  <a:pt x="344" y="272"/>
                </a:lnTo>
                <a:lnTo>
                  <a:pt x="348" y="277"/>
                </a:lnTo>
                <a:lnTo>
                  <a:pt x="356" y="280"/>
                </a:lnTo>
                <a:lnTo>
                  <a:pt x="363" y="283"/>
                </a:lnTo>
                <a:lnTo>
                  <a:pt x="366" y="282"/>
                </a:lnTo>
                <a:lnTo>
                  <a:pt x="367" y="280"/>
                </a:lnTo>
                <a:lnTo>
                  <a:pt x="368" y="278"/>
                </a:lnTo>
                <a:lnTo>
                  <a:pt x="368" y="276"/>
                </a:lnTo>
                <a:lnTo>
                  <a:pt x="369" y="273"/>
                </a:lnTo>
                <a:lnTo>
                  <a:pt x="369" y="270"/>
                </a:lnTo>
                <a:lnTo>
                  <a:pt x="370" y="269"/>
                </a:lnTo>
                <a:lnTo>
                  <a:pt x="372" y="266"/>
                </a:lnTo>
                <a:lnTo>
                  <a:pt x="377" y="266"/>
                </a:lnTo>
                <a:lnTo>
                  <a:pt x="376" y="272"/>
                </a:lnTo>
                <a:lnTo>
                  <a:pt x="377" y="276"/>
                </a:lnTo>
                <a:lnTo>
                  <a:pt x="380" y="278"/>
                </a:lnTo>
                <a:lnTo>
                  <a:pt x="382" y="282"/>
                </a:lnTo>
                <a:lnTo>
                  <a:pt x="383" y="286"/>
                </a:lnTo>
                <a:lnTo>
                  <a:pt x="377" y="286"/>
                </a:lnTo>
                <a:lnTo>
                  <a:pt x="373" y="287"/>
                </a:lnTo>
                <a:lnTo>
                  <a:pt x="370" y="289"/>
                </a:lnTo>
                <a:lnTo>
                  <a:pt x="368" y="291"/>
                </a:lnTo>
                <a:lnTo>
                  <a:pt x="367" y="293"/>
                </a:lnTo>
                <a:lnTo>
                  <a:pt x="367" y="297"/>
                </a:lnTo>
                <a:lnTo>
                  <a:pt x="369" y="300"/>
                </a:lnTo>
                <a:lnTo>
                  <a:pt x="363" y="300"/>
                </a:lnTo>
                <a:lnTo>
                  <a:pt x="362" y="301"/>
                </a:lnTo>
                <a:lnTo>
                  <a:pt x="362" y="304"/>
                </a:lnTo>
                <a:lnTo>
                  <a:pt x="361" y="305"/>
                </a:lnTo>
                <a:lnTo>
                  <a:pt x="361" y="306"/>
                </a:lnTo>
                <a:lnTo>
                  <a:pt x="360" y="307"/>
                </a:lnTo>
                <a:lnTo>
                  <a:pt x="358" y="308"/>
                </a:lnTo>
                <a:lnTo>
                  <a:pt x="358" y="313"/>
                </a:lnTo>
                <a:lnTo>
                  <a:pt x="360" y="315"/>
                </a:lnTo>
                <a:lnTo>
                  <a:pt x="362" y="317"/>
                </a:lnTo>
                <a:lnTo>
                  <a:pt x="365" y="317"/>
                </a:lnTo>
                <a:lnTo>
                  <a:pt x="368" y="318"/>
                </a:lnTo>
                <a:lnTo>
                  <a:pt x="370" y="318"/>
                </a:lnTo>
                <a:lnTo>
                  <a:pt x="373" y="319"/>
                </a:lnTo>
                <a:lnTo>
                  <a:pt x="375" y="321"/>
                </a:lnTo>
                <a:lnTo>
                  <a:pt x="375" y="324"/>
                </a:lnTo>
                <a:lnTo>
                  <a:pt x="376" y="325"/>
                </a:lnTo>
                <a:lnTo>
                  <a:pt x="376" y="327"/>
                </a:lnTo>
                <a:lnTo>
                  <a:pt x="377" y="328"/>
                </a:lnTo>
                <a:lnTo>
                  <a:pt x="379" y="328"/>
                </a:lnTo>
                <a:lnTo>
                  <a:pt x="380" y="327"/>
                </a:lnTo>
                <a:lnTo>
                  <a:pt x="382" y="326"/>
                </a:lnTo>
                <a:lnTo>
                  <a:pt x="383" y="325"/>
                </a:lnTo>
                <a:lnTo>
                  <a:pt x="386" y="326"/>
                </a:lnTo>
                <a:lnTo>
                  <a:pt x="387" y="326"/>
                </a:lnTo>
                <a:lnTo>
                  <a:pt x="387" y="327"/>
                </a:lnTo>
                <a:lnTo>
                  <a:pt x="389" y="328"/>
                </a:lnTo>
                <a:lnTo>
                  <a:pt x="390" y="331"/>
                </a:lnTo>
                <a:lnTo>
                  <a:pt x="392" y="331"/>
                </a:lnTo>
                <a:lnTo>
                  <a:pt x="396" y="332"/>
                </a:lnTo>
                <a:lnTo>
                  <a:pt x="399" y="332"/>
                </a:lnTo>
                <a:lnTo>
                  <a:pt x="403" y="331"/>
                </a:lnTo>
                <a:lnTo>
                  <a:pt x="406" y="335"/>
                </a:lnTo>
                <a:lnTo>
                  <a:pt x="410" y="341"/>
                </a:lnTo>
                <a:lnTo>
                  <a:pt x="410" y="347"/>
                </a:lnTo>
                <a:lnTo>
                  <a:pt x="408" y="354"/>
                </a:lnTo>
                <a:lnTo>
                  <a:pt x="404" y="353"/>
                </a:lnTo>
                <a:lnTo>
                  <a:pt x="401" y="350"/>
                </a:lnTo>
                <a:lnTo>
                  <a:pt x="398" y="348"/>
                </a:lnTo>
                <a:lnTo>
                  <a:pt x="396" y="345"/>
                </a:lnTo>
                <a:lnTo>
                  <a:pt x="394" y="342"/>
                </a:lnTo>
                <a:lnTo>
                  <a:pt x="391" y="345"/>
                </a:lnTo>
                <a:lnTo>
                  <a:pt x="391" y="347"/>
                </a:lnTo>
                <a:lnTo>
                  <a:pt x="390" y="348"/>
                </a:lnTo>
                <a:lnTo>
                  <a:pt x="386" y="348"/>
                </a:lnTo>
                <a:lnTo>
                  <a:pt x="386" y="346"/>
                </a:lnTo>
                <a:lnTo>
                  <a:pt x="384" y="343"/>
                </a:lnTo>
                <a:lnTo>
                  <a:pt x="383" y="342"/>
                </a:lnTo>
                <a:lnTo>
                  <a:pt x="383" y="336"/>
                </a:lnTo>
                <a:lnTo>
                  <a:pt x="380" y="338"/>
                </a:lnTo>
                <a:lnTo>
                  <a:pt x="376" y="338"/>
                </a:lnTo>
                <a:lnTo>
                  <a:pt x="369" y="334"/>
                </a:lnTo>
                <a:lnTo>
                  <a:pt x="368" y="332"/>
                </a:lnTo>
                <a:lnTo>
                  <a:pt x="366" y="331"/>
                </a:lnTo>
                <a:lnTo>
                  <a:pt x="365" y="331"/>
                </a:lnTo>
                <a:lnTo>
                  <a:pt x="362" y="332"/>
                </a:lnTo>
                <a:lnTo>
                  <a:pt x="359" y="332"/>
                </a:lnTo>
                <a:lnTo>
                  <a:pt x="356" y="329"/>
                </a:lnTo>
                <a:lnTo>
                  <a:pt x="356" y="326"/>
                </a:lnTo>
                <a:lnTo>
                  <a:pt x="355" y="324"/>
                </a:lnTo>
                <a:lnTo>
                  <a:pt x="354" y="322"/>
                </a:lnTo>
                <a:lnTo>
                  <a:pt x="352" y="321"/>
                </a:lnTo>
                <a:lnTo>
                  <a:pt x="341" y="321"/>
                </a:lnTo>
                <a:lnTo>
                  <a:pt x="338" y="320"/>
                </a:lnTo>
                <a:lnTo>
                  <a:pt x="333" y="318"/>
                </a:lnTo>
                <a:lnTo>
                  <a:pt x="330" y="314"/>
                </a:lnTo>
                <a:lnTo>
                  <a:pt x="324" y="312"/>
                </a:lnTo>
                <a:lnTo>
                  <a:pt x="318" y="311"/>
                </a:lnTo>
                <a:lnTo>
                  <a:pt x="318" y="318"/>
                </a:lnTo>
                <a:lnTo>
                  <a:pt x="319" y="319"/>
                </a:lnTo>
                <a:lnTo>
                  <a:pt x="320" y="321"/>
                </a:lnTo>
                <a:lnTo>
                  <a:pt x="325" y="324"/>
                </a:lnTo>
                <a:lnTo>
                  <a:pt x="327" y="324"/>
                </a:lnTo>
                <a:lnTo>
                  <a:pt x="328" y="325"/>
                </a:lnTo>
                <a:lnTo>
                  <a:pt x="331" y="326"/>
                </a:lnTo>
                <a:lnTo>
                  <a:pt x="333" y="331"/>
                </a:lnTo>
                <a:lnTo>
                  <a:pt x="333" y="332"/>
                </a:lnTo>
                <a:lnTo>
                  <a:pt x="332" y="334"/>
                </a:lnTo>
                <a:lnTo>
                  <a:pt x="331" y="334"/>
                </a:lnTo>
                <a:lnTo>
                  <a:pt x="330" y="335"/>
                </a:lnTo>
                <a:lnTo>
                  <a:pt x="328" y="335"/>
                </a:lnTo>
                <a:lnTo>
                  <a:pt x="327" y="336"/>
                </a:lnTo>
                <a:lnTo>
                  <a:pt x="326" y="336"/>
                </a:lnTo>
                <a:lnTo>
                  <a:pt x="326" y="340"/>
                </a:lnTo>
                <a:lnTo>
                  <a:pt x="330" y="347"/>
                </a:lnTo>
                <a:lnTo>
                  <a:pt x="330" y="349"/>
                </a:lnTo>
                <a:lnTo>
                  <a:pt x="328" y="352"/>
                </a:lnTo>
                <a:lnTo>
                  <a:pt x="327" y="353"/>
                </a:lnTo>
                <a:lnTo>
                  <a:pt x="324" y="354"/>
                </a:lnTo>
                <a:lnTo>
                  <a:pt x="319" y="354"/>
                </a:lnTo>
                <a:lnTo>
                  <a:pt x="318" y="353"/>
                </a:lnTo>
                <a:lnTo>
                  <a:pt x="318" y="340"/>
                </a:lnTo>
                <a:lnTo>
                  <a:pt x="317" y="339"/>
                </a:lnTo>
                <a:lnTo>
                  <a:pt x="314" y="339"/>
                </a:lnTo>
                <a:lnTo>
                  <a:pt x="312" y="340"/>
                </a:lnTo>
                <a:lnTo>
                  <a:pt x="310" y="340"/>
                </a:lnTo>
                <a:lnTo>
                  <a:pt x="308" y="341"/>
                </a:lnTo>
                <a:lnTo>
                  <a:pt x="305" y="341"/>
                </a:lnTo>
                <a:lnTo>
                  <a:pt x="303" y="339"/>
                </a:lnTo>
                <a:lnTo>
                  <a:pt x="303" y="335"/>
                </a:lnTo>
                <a:lnTo>
                  <a:pt x="299" y="335"/>
                </a:lnTo>
                <a:lnTo>
                  <a:pt x="296" y="336"/>
                </a:lnTo>
                <a:lnTo>
                  <a:pt x="289" y="340"/>
                </a:lnTo>
                <a:lnTo>
                  <a:pt x="284" y="346"/>
                </a:lnTo>
                <a:lnTo>
                  <a:pt x="282" y="356"/>
                </a:lnTo>
                <a:lnTo>
                  <a:pt x="276" y="355"/>
                </a:lnTo>
                <a:lnTo>
                  <a:pt x="262" y="350"/>
                </a:lnTo>
                <a:lnTo>
                  <a:pt x="255" y="349"/>
                </a:lnTo>
                <a:lnTo>
                  <a:pt x="250" y="350"/>
                </a:lnTo>
                <a:lnTo>
                  <a:pt x="248" y="343"/>
                </a:lnTo>
                <a:lnTo>
                  <a:pt x="239" y="332"/>
                </a:lnTo>
                <a:lnTo>
                  <a:pt x="236" y="325"/>
                </a:lnTo>
                <a:lnTo>
                  <a:pt x="236" y="314"/>
                </a:lnTo>
                <a:lnTo>
                  <a:pt x="232" y="314"/>
                </a:lnTo>
                <a:lnTo>
                  <a:pt x="232" y="317"/>
                </a:lnTo>
                <a:lnTo>
                  <a:pt x="231" y="318"/>
                </a:lnTo>
                <a:lnTo>
                  <a:pt x="231" y="322"/>
                </a:lnTo>
                <a:lnTo>
                  <a:pt x="226" y="322"/>
                </a:lnTo>
                <a:lnTo>
                  <a:pt x="217" y="320"/>
                </a:lnTo>
                <a:lnTo>
                  <a:pt x="211" y="320"/>
                </a:lnTo>
                <a:lnTo>
                  <a:pt x="209" y="312"/>
                </a:lnTo>
                <a:lnTo>
                  <a:pt x="204" y="306"/>
                </a:lnTo>
                <a:lnTo>
                  <a:pt x="196" y="303"/>
                </a:lnTo>
                <a:lnTo>
                  <a:pt x="185" y="303"/>
                </a:lnTo>
                <a:lnTo>
                  <a:pt x="185" y="294"/>
                </a:lnTo>
                <a:lnTo>
                  <a:pt x="176" y="298"/>
                </a:lnTo>
                <a:lnTo>
                  <a:pt x="168" y="303"/>
                </a:lnTo>
                <a:lnTo>
                  <a:pt x="157" y="306"/>
                </a:lnTo>
                <a:lnTo>
                  <a:pt x="156" y="307"/>
                </a:lnTo>
                <a:lnTo>
                  <a:pt x="156" y="310"/>
                </a:lnTo>
                <a:lnTo>
                  <a:pt x="158" y="311"/>
                </a:lnTo>
                <a:lnTo>
                  <a:pt x="160" y="312"/>
                </a:lnTo>
                <a:lnTo>
                  <a:pt x="162" y="313"/>
                </a:lnTo>
                <a:lnTo>
                  <a:pt x="163" y="315"/>
                </a:lnTo>
                <a:lnTo>
                  <a:pt x="163" y="320"/>
                </a:lnTo>
                <a:lnTo>
                  <a:pt x="161" y="319"/>
                </a:lnTo>
                <a:lnTo>
                  <a:pt x="158" y="319"/>
                </a:lnTo>
                <a:lnTo>
                  <a:pt x="156" y="320"/>
                </a:lnTo>
                <a:lnTo>
                  <a:pt x="151" y="325"/>
                </a:lnTo>
                <a:lnTo>
                  <a:pt x="149" y="326"/>
                </a:lnTo>
                <a:lnTo>
                  <a:pt x="143" y="325"/>
                </a:lnTo>
                <a:lnTo>
                  <a:pt x="135" y="321"/>
                </a:lnTo>
                <a:lnTo>
                  <a:pt x="127" y="320"/>
                </a:lnTo>
                <a:lnTo>
                  <a:pt x="115" y="318"/>
                </a:lnTo>
                <a:lnTo>
                  <a:pt x="105" y="314"/>
                </a:lnTo>
                <a:lnTo>
                  <a:pt x="93" y="311"/>
                </a:lnTo>
                <a:lnTo>
                  <a:pt x="87" y="308"/>
                </a:lnTo>
                <a:lnTo>
                  <a:pt x="83" y="306"/>
                </a:lnTo>
                <a:lnTo>
                  <a:pt x="77" y="305"/>
                </a:lnTo>
                <a:lnTo>
                  <a:pt x="70" y="306"/>
                </a:lnTo>
                <a:lnTo>
                  <a:pt x="73" y="298"/>
                </a:lnTo>
                <a:lnTo>
                  <a:pt x="72" y="290"/>
                </a:lnTo>
                <a:lnTo>
                  <a:pt x="70" y="283"/>
                </a:lnTo>
                <a:lnTo>
                  <a:pt x="65" y="277"/>
                </a:lnTo>
                <a:lnTo>
                  <a:pt x="58" y="294"/>
                </a:lnTo>
                <a:lnTo>
                  <a:pt x="58" y="300"/>
                </a:lnTo>
                <a:lnTo>
                  <a:pt x="60" y="303"/>
                </a:lnTo>
                <a:lnTo>
                  <a:pt x="55" y="307"/>
                </a:lnTo>
                <a:lnTo>
                  <a:pt x="39" y="310"/>
                </a:lnTo>
                <a:lnTo>
                  <a:pt x="29" y="310"/>
                </a:lnTo>
                <a:lnTo>
                  <a:pt x="22" y="311"/>
                </a:lnTo>
                <a:lnTo>
                  <a:pt x="21" y="308"/>
                </a:lnTo>
                <a:lnTo>
                  <a:pt x="25" y="305"/>
                </a:lnTo>
                <a:lnTo>
                  <a:pt x="27" y="304"/>
                </a:lnTo>
                <a:lnTo>
                  <a:pt x="28" y="303"/>
                </a:lnTo>
                <a:lnTo>
                  <a:pt x="30" y="301"/>
                </a:lnTo>
                <a:lnTo>
                  <a:pt x="32" y="300"/>
                </a:lnTo>
                <a:lnTo>
                  <a:pt x="32" y="284"/>
                </a:lnTo>
                <a:lnTo>
                  <a:pt x="33" y="283"/>
                </a:lnTo>
                <a:lnTo>
                  <a:pt x="35" y="282"/>
                </a:lnTo>
                <a:lnTo>
                  <a:pt x="36" y="279"/>
                </a:lnTo>
                <a:lnTo>
                  <a:pt x="36" y="277"/>
                </a:lnTo>
                <a:lnTo>
                  <a:pt x="35" y="271"/>
                </a:lnTo>
                <a:lnTo>
                  <a:pt x="33" y="264"/>
                </a:lnTo>
                <a:lnTo>
                  <a:pt x="32" y="258"/>
                </a:lnTo>
                <a:lnTo>
                  <a:pt x="32" y="250"/>
                </a:lnTo>
                <a:lnTo>
                  <a:pt x="33" y="242"/>
                </a:lnTo>
                <a:lnTo>
                  <a:pt x="34" y="235"/>
                </a:lnTo>
                <a:lnTo>
                  <a:pt x="37" y="229"/>
                </a:lnTo>
                <a:lnTo>
                  <a:pt x="42" y="222"/>
                </a:lnTo>
                <a:lnTo>
                  <a:pt x="46" y="215"/>
                </a:lnTo>
                <a:lnTo>
                  <a:pt x="47" y="201"/>
                </a:lnTo>
                <a:lnTo>
                  <a:pt x="47" y="186"/>
                </a:lnTo>
                <a:lnTo>
                  <a:pt x="46" y="175"/>
                </a:lnTo>
                <a:lnTo>
                  <a:pt x="44" y="173"/>
                </a:lnTo>
                <a:lnTo>
                  <a:pt x="42" y="171"/>
                </a:lnTo>
                <a:lnTo>
                  <a:pt x="39" y="170"/>
                </a:lnTo>
                <a:lnTo>
                  <a:pt x="34" y="165"/>
                </a:lnTo>
                <a:lnTo>
                  <a:pt x="33" y="160"/>
                </a:lnTo>
                <a:lnTo>
                  <a:pt x="30" y="149"/>
                </a:lnTo>
                <a:lnTo>
                  <a:pt x="27" y="144"/>
                </a:lnTo>
                <a:lnTo>
                  <a:pt x="22" y="142"/>
                </a:lnTo>
                <a:lnTo>
                  <a:pt x="22" y="130"/>
                </a:lnTo>
                <a:lnTo>
                  <a:pt x="20" y="121"/>
                </a:lnTo>
                <a:lnTo>
                  <a:pt x="2" y="100"/>
                </a:lnTo>
                <a:lnTo>
                  <a:pt x="4" y="76"/>
                </a:lnTo>
                <a:lnTo>
                  <a:pt x="0" y="10"/>
                </a:lnTo>
                <a:lnTo>
                  <a:pt x="54" y="7"/>
                </a:lnTo>
                <a:lnTo>
                  <a:pt x="108" y="4"/>
                </a:lnTo>
                <a:lnTo>
                  <a:pt x="163" y="2"/>
                </a:lnTo>
                <a:lnTo>
                  <a:pt x="191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" name="Freeform 107"/>
          <p:cNvSpPr>
            <a:spLocks noEditPoints="1"/>
          </p:cNvSpPr>
          <p:nvPr/>
        </p:nvSpPr>
        <p:spPr bwMode="auto">
          <a:xfrm>
            <a:off x="3222173" y="3806054"/>
            <a:ext cx="1627653" cy="1589202"/>
          </a:xfrm>
          <a:custGeom>
            <a:avLst/>
            <a:gdLst/>
            <a:ahLst/>
            <a:cxnLst>
              <a:cxn ang="0">
                <a:pos x="310" y="0"/>
              </a:cxn>
              <a:cxn ang="0">
                <a:pos x="532" y="192"/>
              </a:cxn>
              <a:cxn ang="0">
                <a:pos x="585" y="212"/>
              </a:cxn>
              <a:cxn ang="0">
                <a:pos x="642" y="242"/>
              </a:cxn>
              <a:cxn ang="0">
                <a:pos x="677" y="248"/>
              </a:cxn>
              <a:cxn ang="0">
                <a:pos x="699" y="254"/>
              </a:cxn>
              <a:cxn ang="0">
                <a:pos x="730" y="263"/>
              </a:cxn>
              <a:cxn ang="0">
                <a:pos x="745" y="273"/>
              </a:cxn>
              <a:cxn ang="0">
                <a:pos x="757" y="253"/>
              </a:cxn>
              <a:cxn ang="0">
                <a:pos x="802" y="271"/>
              </a:cxn>
              <a:cxn ang="0">
                <a:pos x="841" y="261"/>
              </a:cxn>
              <a:cxn ang="0">
                <a:pos x="878" y="260"/>
              </a:cxn>
              <a:cxn ang="0">
                <a:pos x="926" y="270"/>
              </a:cxn>
              <a:cxn ang="0">
                <a:pos x="951" y="281"/>
              </a:cxn>
              <a:cxn ang="0">
                <a:pos x="989" y="436"/>
              </a:cxn>
              <a:cxn ang="0">
                <a:pos x="1005" y="460"/>
              </a:cxn>
              <a:cxn ang="0">
                <a:pos x="1024" y="503"/>
              </a:cxn>
              <a:cxn ang="0">
                <a:pos x="1027" y="536"/>
              </a:cxn>
              <a:cxn ang="0">
                <a:pos x="1010" y="617"/>
              </a:cxn>
              <a:cxn ang="0">
                <a:pos x="985" y="648"/>
              </a:cxn>
              <a:cxn ang="0">
                <a:pos x="957" y="656"/>
              </a:cxn>
              <a:cxn ang="0">
                <a:pos x="934" y="636"/>
              </a:cxn>
              <a:cxn ang="0">
                <a:pos x="918" y="643"/>
              </a:cxn>
              <a:cxn ang="0">
                <a:pos x="923" y="682"/>
              </a:cxn>
              <a:cxn ang="0">
                <a:pos x="890" y="719"/>
              </a:cxn>
              <a:cxn ang="0">
                <a:pos x="844" y="738"/>
              </a:cxn>
              <a:cxn ang="0">
                <a:pos x="835" y="744"/>
              </a:cxn>
              <a:cxn ang="0">
                <a:pos x="819" y="746"/>
              </a:cxn>
              <a:cxn ang="0">
                <a:pos x="804" y="739"/>
              </a:cxn>
              <a:cxn ang="0">
                <a:pos x="802" y="747"/>
              </a:cxn>
              <a:cxn ang="0">
                <a:pos x="781" y="743"/>
              </a:cxn>
              <a:cxn ang="0">
                <a:pos x="793" y="771"/>
              </a:cxn>
              <a:cxn ang="0">
                <a:pos x="770" y="785"/>
              </a:cxn>
              <a:cxn ang="0">
                <a:pos x="738" y="795"/>
              </a:cxn>
              <a:cxn ang="0">
                <a:pos x="719" y="817"/>
              </a:cxn>
              <a:cxn ang="0">
                <a:pos x="724" y="830"/>
              </a:cxn>
              <a:cxn ang="0">
                <a:pos x="700" y="862"/>
              </a:cxn>
              <a:cxn ang="0">
                <a:pos x="703" y="877"/>
              </a:cxn>
              <a:cxn ang="0">
                <a:pos x="706" y="906"/>
              </a:cxn>
              <a:cxn ang="0">
                <a:pos x="717" y="949"/>
              </a:cxn>
              <a:cxn ang="0">
                <a:pos x="732" y="995"/>
              </a:cxn>
              <a:cxn ang="0">
                <a:pos x="715" y="1000"/>
              </a:cxn>
              <a:cxn ang="0">
                <a:pos x="632" y="969"/>
              </a:cxn>
              <a:cxn ang="0">
                <a:pos x="581" y="951"/>
              </a:cxn>
              <a:cxn ang="0">
                <a:pos x="574" y="941"/>
              </a:cxn>
              <a:cxn ang="0">
                <a:pos x="552" y="886"/>
              </a:cxn>
              <a:cxn ang="0">
                <a:pos x="549" y="867"/>
              </a:cxn>
              <a:cxn ang="0">
                <a:pos x="512" y="803"/>
              </a:cxn>
              <a:cxn ang="0">
                <a:pos x="486" y="767"/>
              </a:cxn>
              <a:cxn ang="0">
                <a:pos x="475" y="741"/>
              </a:cxn>
              <a:cxn ang="0">
                <a:pos x="459" y="702"/>
              </a:cxn>
              <a:cxn ang="0">
                <a:pos x="412" y="649"/>
              </a:cxn>
              <a:cxn ang="0">
                <a:pos x="346" y="625"/>
              </a:cxn>
              <a:cxn ang="0">
                <a:pos x="294" y="636"/>
              </a:cxn>
              <a:cxn ang="0">
                <a:pos x="242" y="694"/>
              </a:cxn>
              <a:cxn ang="0">
                <a:pos x="196" y="666"/>
              </a:cxn>
              <a:cxn ang="0">
                <a:pos x="150" y="625"/>
              </a:cxn>
              <a:cxn ang="0">
                <a:pos x="135" y="565"/>
              </a:cxn>
              <a:cxn ang="0">
                <a:pos x="127" y="555"/>
              </a:cxn>
              <a:cxn ang="0">
                <a:pos x="94" y="514"/>
              </a:cxn>
              <a:cxn ang="0">
                <a:pos x="51" y="464"/>
              </a:cxn>
              <a:cxn ang="0">
                <a:pos x="14" y="419"/>
              </a:cxn>
              <a:cxn ang="0">
                <a:pos x="274" y="419"/>
              </a:cxn>
            </a:cxnLst>
            <a:rect l="0" t="0" r="r" b="b"/>
            <a:pathLst>
              <a:path w="1027" h="1003">
                <a:moveTo>
                  <a:pt x="749" y="800"/>
                </a:moveTo>
                <a:lnTo>
                  <a:pt x="750" y="804"/>
                </a:lnTo>
                <a:lnTo>
                  <a:pt x="746" y="808"/>
                </a:lnTo>
                <a:lnTo>
                  <a:pt x="746" y="804"/>
                </a:lnTo>
                <a:lnTo>
                  <a:pt x="749" y="802"/>
                </a:lnTo>
                <a:lnTo>
                  <a:pt x="749" y="800"/>
                </a:lnTo>
                <a:close/>
                <a:moveTo>
                  <a:pt x="310" y="0"/>
                </a:moveTo>
                <a:lnTo>
                  <a:pt x="382" y="4"/>
                </a:lnTo>
                <a:lnTo>
                  <a:pt x="457" y="7"/>
                </a:lnTo>
                <a:lnTo>
                  <a:pt x="530" y="11"/>
                </a:lnTo>
                <a:lnTo>
                  <a:pt x="530" y="72"/>
                </a:lnTo>
                <a:lnTo>
                  <a:pt x="528" y="131"/>
                </a:lnTo>
                <a:lnTo>
                  <a:pt x="524" y="189"/>
                </a:lnTo>
                <a:lnTo>
                  <a:pt x="532" y="192"/>
                </a:lnTo>
                <a:lnTo>
                  <a:pt x="539" y="197"/>
                </a:lnTo>
                <a:lnTo>
                  <a:pt x="545" y="203"/>
                </a:lnTo>
                <a:lnTo>
                  <a:pt x="552" y="208"/>
                </a:lnTo>
                <a:lnTo>
                  <a:pt x="565" y="208"/>
                </a:lnTo>
                <a:lnTo>
                  <a:pt x="574" y="207"/>
                </a:lnTo>
                <a:lnTo>
                  <a:pt x="582" y="208"/>
                </a:lnTo>
                <a:lnTo>
                  <a:pt x="585" y="212"/>
                </a:lnTo>
                <a:lnTo>
                  <a:pt x="585" y="218"/>
                </a:lnTo>
                <a:lnTo>
                  <a:pt x="586" y="224"/>
                </a:lnTo>
                <a:lnTo>
                  <a:pt x="588" y="228"/>
                </a:lnTo>
                <a:lnTo>
                  <a:pt x="604" y="229"/>
                </a:lnTo>
                <a:lnTo>
                  <a:pt x="618" y="232"/>
                </a:lnTo>
                <a:lnTo>
                  <a:pt x="631" y="235"/>
                </a:lnTo>
                <a:lnTo>
                  <a:pt x="642" y="242"/>
                </a:lnTo>
                <a:lnTo>
                  <a:pt x="649" y="238"/>
                </a:lnTo>
                <a:lnTo>
                  <a:pt x="653" y="235"/>
                </a:lnTo>
                <a:lnTo>
                  <a:pt x="660" y="235"/>
                </a:lnTo>
                <a:lnTo>
                  <a:pt x="670" y="236"/>
                </a:lnTo>
                <a:lnTo>
                  <a:pt x="670" y="243"/>
                </a:lnTo>
                <a:lnTo>
                  <a:pt x="672" y="246"/>
                </a:lnTo>
                <a:lnTo>
                  <a:pt x="677" y="248"/>
                </a:lnTo>
                <a:lnTo>
                  <a:pt x="681" y="248"/>
                </a:lnTo>
                <a:lnTo>
                  <a:pt x="681" y="256"/>
                </a:lnTo>
                <a:lnTo>
                  <a:pt x="682" y="260"/>
                </a:lnTo>
                <a:lnTo>
                  <a:pt x="684" y="262"/>
                </a:lnTo>
                <a:lnTo>
                  <a:pt x="691" y="261"/>
                </a:lnTo>
                <a:lnTo>
                  <a:pt x="695" y="257"/>
                </a:lnTo>
                <a:lnTo>
                  <a:pt x="699" y="254"/>
                </a:lnTo>
                <a:lnTo>
                  <a:pt x="703" y="250"/>
                </a:lnTo>
                <a:lnTo>
                  <a:pt x="708" y="253"/>
                </a:lnTo>
                <a:lnTo>
                  <a:pt x="712" y="255"/>
                </a:lnTo>
                <a:lnTo>
                  <a:pt x="715" y="260"/>
                </a:lnTo>
                <a:lnTo>
                  <a:pt x="717" y="264"/>
                </a:lnTo>
                <a:lnTo>
                  <a:pt x="727" y="264"/>
                </a:lnTo>
                <a:lnTo>
                  <a:pt x="730" y="263"/>
                </a:lnTo>
                <a:lnTo>
                  <a:pt x="735" y="259"/>
                </a:lnTo>
                <a:lnTo>
                  <a:pt x="737" y="261"/>
                </a:lnTo>
                <a:lnTo>
                  <a:pt x="737" y="263"/>
                </a:lnTo>
                <a:lnTo>
                  <a:pt x="738" y="266"/>
                </a:lnTo>
                <a:lnTo>
                  <a:pt x="738" y="270"/>
                </a:lnTo>
                <a:lnTo>
                  <a:pt x="741" y="273"/>
                </a:lnTo>
                <a:lnTo>
                  <a:pt x="745" y="273"/>
                </a:lnTo>
                <a:lnTo>
                  <a:pt x="748" y="271"/>
                </a:lnTo>
                <a:lnTo>
                  <a:pt x="750" y="269"/>
                </a:lnTo>
                <a:lnTo>
                  <a:pt x="752" y="264"/>
                </a:lnTo>
                <a:lnTo>
                  <a:pt x="753" y="261"/>
                </a:lnTo>
                <a:lnTo>
                  <a:pt x="755" y="259"/>
                </a:lnTo>
                <a:lnTo>
                  <a:pt x="757" y="256"/>
                </a:lnTo>
                <a:lnTo>
                  <a:pt x="757" y="253"/>
                </a:lnTo>
                <a:lnTo>
                  <a:pt x="764" y="256"/>
                </a:lnTo>
                <a:lnTo>
                  <a:pt x="770" y="260"/>
                </a:lnTo>
                <a:lnTo>
                  <a:pt x="777" y="261"/>
                </a:lnTo>
                <a:lnTo>
                  <a:pt x="785" y="259"/>
                </a:lnTo>
                <a:lnTo>
                  <a:pt x="790" y="264"/>
                </a:lnTo>
                <a:lnTo>
                  <a:pt x="795" y="268"/>
                </a:lnTo>
                <a:lnTo>
                  <a:pt x="802" y="271"/>
                </a:lnTo>
                <a:lnTo>
                  <a:pt x="808" y="276"/>
                </a:lnTo>
                <a:lnTo>
                  <a:pt x="814" y="271"/>
                </a:lnTo>
                <a:lnTo>
                  <a:pt x="828" y="262"/>
                </a:lnTo>
                <a:lnTo>
                  <a:pt x="831" y="261"/>
                </a:lnTo>
                <a:lnTo>
                  <a:pt x="834" y="260"/>
                </a:lnTo>
                <a:lnTo>
                  <a:pt x="838" y="260"/>
                </a:lnTo>
                <a:lnTo>
                  <a:pt x="841" y="261"/>
                </a:lnTo>
                <a:lnTo>
                  <a:pt x="844" y="262"/>
                </a:lnTo>
                <a:lnTo>
                  <a:pt x="854" y="257"/>
                </a:lnTo>
                <a:lnTo>
                  <a:pt x="857" y="255"/>
                </a:lnTo>
                <a:lnTo>
                  <a:pt x="862" y="253"/>
                </a:lnTo>
                <a:lnTo>
                  <a:pt x="865" y="255"/>
                </a:lnTo>
                <a:lnTo>
                  <a:pt x="871" y="257"/>
                </a:lnTo>
                <a:lnTo>
                  <a:pt x="878" y="260"/>
                </a:lnTo>
                <a:lnTo>
                  <a:pt x="885" y="259"/>
                </a:lnTo>
                <a:lnTo>
                  <a:pt x="890" y="253"/>
                </a:lnTo>
                <a:lnTo>
                  <a:pt x="898" y="254"/>
                </a:lnTo>
                <a:lnTo>
                  <a:pt x="906" y="259"/>
                </a:lnTo>
                <a:lnTo>
                  <a:pt x="912" y="266"/>
                </a:lnTo>
                <a:lnTo>
                  <a:pt x="918" y="270"/>
                </a:lnTo>
                <a:lnTo>
                  <a:pt x="926" y="270"/>
                </a:lnTo>
                <a:lnTo>
                  <a:pt x="928" y="273"/>
                </a:lnTo>
                <a:lnTo>
                  <a:pt x="928" y="275"/>
                </a:lnTo>
                <a:lnTo>
                  <a:pt x="929" y="276"/>
                </a:lnTo>
                <a:lnTo>
                  <a:pt x="935" y="277"/>
                </a:lnTo>
                <a:lnTo>
                  <a:pt x="941" y="277"/>
                </a:lnTo>
                <a:lnTo>
                  <a:pt x="947" y="278"/>
                </a:lnTo>
                <a:lnTo>
                  <a:pt x="951" y="281"/>
                </a:lnTo>
                <a:lnTo>
                  <a:pt x="954" y="287"/>
                </a:lnTo>
                <a:lnTo>
                  <a:pt x="967" y="284"/>
                </a:lnTo>
                <a:lnTo>
                  <a:pt x="979" y="287"/>
                </a:lnTo>
                <a:lnTo>
                  <a:pt x="982" y="334"/>
                </a:lnTo>
                <a:lnTo>
                  <a:pt x="983" y="383"/>
                </a:lnTo>
                <a:lnTo>
                  <a:pt x="985" y="431"/>
                </a:lnTo>
                <a:lnTo>
                  <a:pt x="989" y="436"/>
                </a:lnTo>
                <a:lnTo>
                  <a:pt x="993" y="439"/>
                </a:lnTo>
                <a:lnTo>
                  <a:pt x="998" y="444"/>
                </a:lnTo>
                <a:lnTo>
                  <a:pt x="1003" y="447"/>
                </a:lnTo>
                <a:lnTo>
                  <a:pt x="1003" y="454"/>
                </a:lnTo>
                <a:lnTo>
                  <a:pt x="1004" y="457"/>
                </a:lnTo>
                <a:lnTo>
                  <a:pt x="1004" y="459"/>
                </a:lnTo>
                <a:lnTo>
                  <a:pt x="1005" y="460"/>
                </a:lnTo>
                <a:lnTo>
                  <a:pt x="1003" y="465"/>
                </a:lnTo>
                <a:lnTo>
                  <a:pt x="1005" y="472"/>
                </a:lnTo>
                <a:lnTo>
                  <a:pt x="1007" y="475"/>
                </a:lnTo>
                <a:lnTo>
                  <a:pt x="1017" y="485"/>
                </a:lnTo>
                <a:lnTo>
                  <a:pt x="1017" y="493"/>
                </a:lnTo>
                <a:lnTo>
                  <a:pt x="1020" y="499"/>
                </a:lnTo>
                <a:lnTo>
                  <a:pt x="1024" y="503"/>
                </a:lnTo>
                <a:lnTo>
                  <a:pt x="1027" y="510"/>
                </a:lnTo>
                <a:lnTo>
                  <a:pt x="1027" y="521"/>
                </a:lnTo>
                <a:lnTo>
                  <a:pt x="1025" y="521"/>
                </a:lnTo>
                <a:lnTo>
                  <a:pt x="1025" y="526"/>
                </a:lnTo>
                <a:lnTo>
                  <a:pt x="1026" y="528"/>
                </a:lnTo>
                <a:lnTo>
                  <a:pt x="1026" y="533"/>
                </a:lnTo>
                <a:lnTo>
                  <a:pt x="1027" y="536"/>
                </a:lnTo>
                <a:lnTo>
                  <a:pt x="1027" y="541"/>
                </a:lnTo>
                <a:lnTo>
                  <a:pt x="1020" y="551"/>
                </a:lnTo>
                <a:lnTo>
                  <a:pt x="1017" y="564"/>
                </a:lnTo>
                <a:lnTo>
                  <a:pt x="1014" y="578"/>
                </a:lnTo>
                <a:lnTo>
                  <a:pt x="1015" y="592"/>
                </a:lnTo>
                <a:lnTo>
                  <a:pt x="1019" y="605"/>
                </a:lnTo>
                <a:lnTo>
                  <a:pt x="1010" y="617"/>
                </a:lnTo>
                <a:lnTo>
                  <a:pt x="1004" y="622"/>
                </a:lnTo>
                <a:lnTo>
                  <a:pt x="1000" y="628"/>
                </a:lnTo>
                <a:lnTo>
                  <a:pt x="1000" y="635"/>
                </a:lnTo>
                <a:lnTo>
                  <a:pt x="1005" y="642"/>
                </a:lnTo>
                <a:lnTo>
                  <a:pt x="998" y="646"/>
                </a:lnTo>
                <a:lnTo>
                  <a:pt x="992" y="647"/>
                </a:lnTo>
                <a:lnTo>
                  <a:pt x="985" y="648"/>
                </a:lnTo>
                <a:lnTo>
                  <a:pt x="978" y="652"/>
                </a:lnTo>
                <a:lnTo>
                  <a:pt x="971" y="656"/>
                </a:lnTo>
                <a:lnTo>
                  <a:pt x="965" y="659"/>
                </a:lnTo>
                <a:lnTo>
                  <a:pt x="962" y="659"/>
                </a:lnTo>
                <a:lnTo>
                  <a:pt x="961" y="657"/>
                </a:lnTo>
                <a:lnTo>
                  <a:pt x="958" y="656"/>
                </a:lnTo>
                <a:lnTo>
                  <a:pt x="957" y="656"/>
                </a:lnTo>
                <a:lnTo>
                  <a:pt x="953" y="657"/>
                </a:lnTo>
                <a:lnTo>
                  <a:pt x="946" y="659"/>
                </a:lnTo>
                <a:lnTo>
                  <a:pt x="937" y="659"/>
                </a:lnTo>
                <a:lnTo>
                  <a:pt x="940" y="654"/>
                </a:lnTo>
                <a:lnTo>
                  <a:pt x="940" y="639"/>
                </a:lnTo>
                <a:lnTo>
                  <a:pt x="937" y="638"/>
                </a:lnTo>
                <a:lnTo>
                  <a:pt x="934" y="636"/>
                </a:lnTo>
                <a:lnTo>
                  <a:pt x="929" y="641"/>
                </a:lnTo>
                <a:lnTo>
                  <a:pt x="928" y="643"/>
                </a:lnTo>
                <a:lnTo>
                  <a:pt x="923" y="648"/>
                </a:lnTo>
                <a:lnTo>
                  <a:pt x="922" y="648"/>
                </a:lnTo>
                <a:lnTo>
                  <a:pt x="920" y="647"/>
                </a:lnTo>
                <a:lnTo>
                  <a:pt x="918" y="645"/>
                </a:lnTo>
                <a:lnTo>
                  <a:pt x="918" y="643"/>
                </a:lnTo>
                <a:lnTo>
                  <a:pt x="916" y="642"/>
                </a:lnTo>
                <a:lnTo>
                  <a:pt x="913" y="642"/>
                </a:lnTo>
                <a:lnTo>
                  <a:pt x="912" y="645"/>
                </a:lnTo>
                <a:lnTo>
                  <a:pt x="913" y="655"/>
                </a:lnTo>
                <a:lnTo>
                  <a:pt x="915" y="663"/>
                </a:lnTo>
                <a:lnTo>
                  <a:pt x="919" y="671"/>
                </a:lnTo>
                <a:lnTo>
                  <a:pt x="923" y="682"/>
                </a:lnTo>
                <a:lnTo>
                  <a:pt x="918" y="684"/>
                </a:lnTo>
                <a:lnTo>
                  <a:pt x="914" y="689"/>
                </a:lnTo>
                <a:lnTo>
                  <a:pt x="909" y="694"/>
                </a:lnTo>
                <a:lnTo>
                  <a:pt x="904" y="696"/>
                </a:lnTo>
                <a:lnTo>
                  <a:pt x="901" y="706"/>
                </a:lnTo>
                <a:lnTo>
                  <a:pt x="897" y="713"/>
                </a:lnTo>
                <a:lnTo>
                  <a:pt x="890" y="719"/>
                </a:lnTo>
                <a:lnTo>
                  <a:pt x="882" y="725"/>
                </a:lnTo>
                <a:lnTo>
                  <a:pt x="873" y="730"/>
                </a:lnTo>
                <a:lnTo>
                  <a:pt x="868" y="736"/>
                </a:lnTo>
                <a:lnTo>
                  <a:pt x="861" y="736"/>
                </a:lnTo>
                <a:lnTo>
                  <a:pt x="855" y="737"/>
                </a:lnTo>
                <a:lnTo>
                  <a:pt x="850" y="738"/>
                </a:lnTo>
                <a:lnTo>
                  <a:pt x="844" y="738"/>
                </a:lnTo>
                <a:lnTo>
                  <a:pt x="843" y="739"/>
                </a:lnTo>
                <a:lnTo>
                  <a:pt x="842" y="741"/>
                </a:lnTo>
                <a:lnTo>
                  <a:pt x="842" y="750"/>
                </a:lnTo>
                <a:lnTo>
                  <a:pt x="840" y="750"/>
                </a:lnTo>
                <a:lnTo>
                  <a:pt x="836" y="746"/>
                </a:lnTo>
                <a:lnTo>
                  <a:pt x="836" y="745"/>
                </a:lnTo>
                <a:lnTo>
                  <a:pt x="835" y="744"/>
                </a:lnTo>
                <a:lnTo>
                  <a:pt x="834" y="744"/>
                </a:lnTo>
                <a:lnTo>
                  <a:pt x="833" y="745"/>
                </a:lnTo>
                <a:lnTo>
                  <a:pt x="831" y="745"/>
                </a:lnTo>
                <a:lnTo>
                  <a:pt x="828" y="746"/>
                </a:lnTo>
                <a:lnTo>
                  <a:pt x="826" y="747"/>
                </a:lnTo>
                <a:lnTo>
                  <a:pt x="821" y="747"/>
                </a:lnTo>
                <a:lnTo>
                  <a:pt x="819" y="746"/>
                </a:lnTo>
                <a:lnTo>
                  <a:pt x="819" y="740"/>
                </a:lnTo>
                <a:lnTo>
                  <a:pt x="815" y="740"/>
                </a:lnTo>
                <a:lnTo>
                  <a:pt x="813" y="741"/>
                </a:lnTo>
                <a:lnTo>
                  <a:pt x="812" y="743"/>
                </a:lnTo>
                <a:lnTo>
                  <a:pt x="806" y="743"/>
                </a:lnTo>
                <a:lnTo>
                  <a:pt x="804" y="741"/>
                </a:lnTo>
                <a:lnTo>
                  <a:pt x="804" y="739"/>
                </a:lnTo>
                <a:lnTo>
                  <a:pt x="802" y="736"/>
                </a:lnTo>
                <a:lnTo>
                  <a:pt x="800" y="737"/>
                </a:lnTo>
                <a:lnTo>
                  <a:pt x="799" y="738"/>
                </a:lnTo>
                <a:lnTo>
                  <a:pt x="799" y="739"/>
                </a:lnTo>
                <a:lnTo>
                  <a:pt x="801" y="744"/>
                </a:lnTo>
                <a:lnTo>
                  <a:pt x="801" y="745"/>
                </a:lnTo>
                <a:lnTo>
                  <a:pt x="802" y="747"/>
                </a:lnTo>
                <a:lnTo>
                  <a:pt x="802" y="750"/>
                </a:lnTo>
                <a:lnTo>
                  <a:pt x="797" y="748"/>
                </a:lnTo>
                <a:lnTo>
                  <a:pt x="793" y="745"/>
                </a:lnTo>
                <a:lnTo>
                  <a:pt x="792" y="741"/>
                </a:lnTo>
                <a:lnTo>
                  <a:pt x="788" y="738"/>
                </a:lnTo>
                <a:lnTo>
                  <a:pt x="783" y="738"/>
                </a:lnTo>
                <a:lnTo>
                  <a:pt x="781" y="743"/>
                </a:lnTo>
                <a:lnTo>
                  <a:pt x="785" y="747"/>
                </a:lnTo>
                <a:lnTo>
                  <a:pt x="788" y="753"/>
                </a:lnTo>
                <a:lnTo>
                  <a:pt x="791" y="760"/>
                </a:lnTo>
                <a:lnTo>
                  <a:pt x="788" y="766"/>
                </a:lnTo>
                <a:lnTo>
                  <a:pt x="793" y="764"/>
                </a:lnTo>
                <a:lnTo>
                  <a:pt x="800" y="764"/>
                </a:lnTo>
                <a:lnTo>
                  <a:pt x="793" y="771"/>
                </a:lnTo>
                <a:lnTo>
                  <a:pt x="785" y="773"/>
                </a:lnTo>
                <a:lnTo>
                  <a:pt x="778" y="769"/>
                </a:lnTo>
                <a:lnTo>
                  <a:pt x="771" y="764"/>
                </a:lnTo>
                <a:lnTo>
                  <a:pt x="770" y="768"/>
                </a:lnTo>
                <a:lnTo>
                  <a:pt x="770" y="774"/>
                </a:lnTo>
                <a:lnTo>
                  <a:pt x="771" y="780"/>
                </a:lnTo>
                <a:lnTo>
                  <a:pt x="770" y="785"/>
                </a:lnTo>
                <a:lnTo>
                  <a:pt x="766" y="789"/>
                </a:lnTo>
                <a:lnTo>
                  <a:pt x="763" y="786"/>
                </a:lnTo>
                <a:lnTo>
                  <a:pt x="759" y="786"/>
                </a:lnTo>
                <a:lnTo>
                  <a:pt x="748" y="790"/>
                </a:lnTo>
                <a:lnTo>
                  <a:pt x="742" y="792"/>
                </a:lnTo>
                <a:lnTo>
                  <a:pt x="737" y="789"/>
                </a:lnTo>
                <a:lnTo>
                  <a:pt x="738" y="795"/>
                </a:lnTo>
                <a:lnTo>
                  <a:pt x="738" y="801"/>
                </a:lnTo>
                <a:lnTo>
                  <a:pt x="741" y="804"/>
                </a:lnTo>
                <a:lnTo>
                  <a:pt x="746" y="808"/>
                </a:lnTo>
                <a:lnTo>
                  <a:pt x="743" y="814"/>
                </a:lnTo>
                <a:lnTo>
                  <a:pt x="741" y="820"/>
                </a:lnTo>
                <a:lnTo>
                  <a:pt x="730" y="817"/>
                </a:lnTo>
                <a:lnTo>
                  <a:pt x="719" y="817"/>
                </a:lnTo>
                <a:lnTo>
                  <a:pt x="709" y="820"/>
                </a:lnTo>
                <a:lnTo>
                  <a:pt x="713" y="823"/>
                </a:lnTo>
                <a:lnTo>
                  <a:pt x="715" y="824"/>
                </a:lnTo>
                <a:lnTo>
                  <a:pt x="719" y="824"/>
                </a:lnTo>
                <a:lnTo>
                  <a:pt x="721" y="825"/>
                </a:lnTo>
                <a:lnTo>
                  <a:pt x="723" y="828"/>
                </a:lnTo>
                <a:lnTo>
                  <a:pt x="724" y="830"/>
                </a:lnTo>
                <a:lnTo>
                  <a:pt x="729" y="837"/>
                </a:lnTo>
                <a:lnTo>
                  <a:pt x="728" y="844"/>
                </a:lnTo>
                <a:lnTo>
                  <a:pt x="724" y="851"/>
                </a:lnTo>
                <a:lnTo>
                  <a:pt x="722" y="857"/>
                </a:lnTo>
                <a:lnTo>
                  <a:pt x="721" y="865"/>
                </a:lnTo>
                <a:lnTo>
                  <a:pt x="712" y="866"/>
                </a:lnTo>
                <a:lnTo>
                  <a:pt x="700" y="862"/>
                </a:lnTo>
                <a:lnTo>
                  <a:pt x="695" y="859"/>
                </a:lnTo>
                <a:lnTo>
                  <a:pt x="689" y="857"/>
                </a:lnTo>
                <a:lnTo>
                  <a:pt x="691" y="862"/>
                </a:lnTo>
                <a:lnTo>
                  <a:pt x="693" y="866"/>
                </a:lnTo>
                <a:lnTo>
                  <a:pt x="695" y="870"/>
                </a:lnTo>
                <a:lnTo>
                  <a:pt x="695" y="876"/>
                </a:lnTo>
                <a:lnTo>
                  <a:pt x="703" y="877"/>
                </a:lnTo>
                <a:lnTo>
                  <a:pt x="710" y="878"/>
                </a:lnTo>
                <a:lnTo>
                  <a:pt x="717" y="876"/>
                </a:lnTo>
                <a:lnTo>
                  <a:pt x="715" y="883"/>
                </a:lnTo>
                <a:lnTo>
                  <a:pt x="714" y="890"/>
                </a:lnTo>
                <a:lnTo>
                  <a:pt x="712" y="895"/>
                </a:lnTo>
                <a:lnTo>
                  <a:pt x="707" y="899"/>
                </a:lnTo>
                <a:lnTo>
                  <a:pt x="706" y="906"/>
                </a:lnTo>
                <a:lnTo>
                  <a:pt x="707" y="911"/>
                </a:lnTo>
                <a:lnTo>
                  <a:pt x="709" y="915"/>
                </a:lnTo>
                <a:lnTo>
                  <a:pt x="713" y="920"/>
                </a:lnTo>
                <a:lnTo>
                  <a:pt x="715" y="925"/>
                </a:lnTo>
                <a:lnTo>
                  <a:pt x="716" y="933"/>
                </a:lnTo>
                <a:lnTo>
                  <a:pt x="716" y="941"/>
                </a:lnTo>
                <a:lnTo>
                  <a:pt x="717" y="949"/>
                </a:lnTo>
                <a:lnTo>
                  <a:pt x="722" y="958"/>
                </a:lnTo>
                <a:lnTo>
                  <a:pt x="724" y="962"/>
                </a:lnTo>
                <a:lnTo>
                  <a:pt x="727" y="967"/>
                </a:lnTo>
                <a:lnTo>
                  <a:pt x="728" y="974"/>
                </a:lnTo>
                <a:lnTo>
                  <a:pt x="728" y="982"/>
                </a:lnTo>
                <a:lnTo>
                  <a:pt x="729" y="989"/>
                </a:lnTo>
                <a:lnTo>
                  <a:pt x="732" y="995"/>
                </a:lnTo>
                <a:lnTo>
                  <a:pt x="732" y="996"/>
                </a:lnTo>
                <a:lnTo>
                  <a:pt x="730" y="998"/>
                </a:lnTo>
                <a:lnTo>
                  <a:pt x="723" y="998"/>
                </a:lnTo>
                <a:lnTo>
                  <a:pt x="723" y="999"/>
                </a:lnTo>
                <a:lnTo>
                  <a:pt x="722" y="1000"/>
                </a:lnTo>
                <a:lnTo>
                  <a:pt x="723" y="1003"/>
                </a:lnTo>
                <a:lnTo>
                  <a:pt x="715" y="1000"/>
                </a:lnTo>
                <a:lnTo>
                  <a:pt x="708" y="995"/>
                </a:lnTo>
                <a:lnTo>
                  <a:pt x="701" y="988"/>
                </a:lnTo>
                <a:lnTo>
                  <a:pt x="693" y="983"/>
                </a:lnTo>
                <a:lnTo>
                  <a:pt x="650" y="983"/>
                </a:lnTo>
                <a:lnTo>
                  <a:pt x="644" y="978"/>
                </a:lnTo>
                <a:lnTo>
                  <a:pt x="639" y="972"/>
                </a:lnTo>
                <a:lnTo>
                  <a:pt x="632" y="969"/>
                </a:lnTo>
                <a:lnTo>
                  <a:pt x="624" y="967"/>
                </a:lnTo>
                <a:lnTo>
                  <a:pt x="614" y="967"/>
                </a:lnTo>
                <a:lnTo>
                  <a:pt x="609" y="960"/>
                </a:lnTo>
                <a:lnTo>
                  <a:pt x="602" y="955"/>
                </a:lnTo>
                <a:lnTo>
                  <a:pt x="593" y="953"/>
                </a:lnTo>
                <a:lnTo>
                  <a:pt x="582" y="953"/>
                </a:lnTo>
                <a:lnTo>
                  <a:pt x="581" y="951"/>
                </a:lnTo>
                <a:lnTo>
                  <a:pt x="581" y="946"/>
                </a:lnTo>
                <a:lnTo>
                  <a:pt x="580" y="943"/>
                </a:lnTo>
                <a:lnTo>
                  <a:pt x="579" y="943"/>
                </a:lnTo>
                <a:lnTo>
                  <a:pt x="578" y="942"/>
                </a:lnTo>
                <a:lnTo>
                  <a:pt x="576" y="942"/>
                </a:lnTo>
                <a:lnTo>
                  <a:pt x="575" y="941"/>
                </a:lnTo>
                <a:lnTo>
                  <a:pt x="574" y="941"/>
                </a:lnTo>
                <a:lnTo>
                  <a:pt x="573" y="932"/>
                </a:lnTo>
                <a:lnTo>
                  <a:pt x="572" y="921"/>
                </a:lnTo>
                <a:lnTo>
                  <a:pt x="566" y="909"/>
                </a:lnTo>
                <a:lnTo>
                  <a:pt x="559" y="899"/>
                </a:lnTo>
                <a:lnTo>
                  <a:pt x="552" y="891"/>
                </a:lnTo>
                <a:lnTo>
                  <a:pt x="551" y="888"/>
                </a:lnTo>
                <a:lnTo>
                  <a:pt x="552" y="886"/>
                </a:lnTo>
                <a:lnTo>
                  <a:pt x="552" y="884"/>
                </a:lnTo>
                <a:lnTo>
                  <a:pt x="553" y="883"/>
                </a:lnTo>
                <a:lnTo>
                  <a:pt x="554" y="880"/>
                </a:lnTo>
                <a:lnTo>
                  <a:pt x="554" y="876"/>
                </a:lnTo>
                <a:lnTo>
                  <a:pt x="553" y="873"/>
                </a:lnTo>
                <a:lnTo>
                  <a:pt x="551" y="872"/>
                </a:lnTo>
                <a:lnTo>
                  <a:pt x="549" y="867"/>
                </a:lnTo>
                <a:lnTo>
                  <a:pt x="551" y="853"/>
                </a:lnTo>
                <a:lnTo>
                  <a:pt x="549" y="845"/>
                </a:lnTo>
                <a:lnTo>
                  <a:pt x="545" y="838"/>
                </a:lnTo>
                <a:lnTo>
                  <a:pt x="538" y="834"/>
                </a:lnTo>
                <a:lnTo>
                  <a:pt x="530" y="831"/>
                </a:lnTo>
                <a:lnTo>
                  <a:pt x="522" y="817"/>
                </a:lnTo>
                <a:lnTo>
                  <a:pt x="512" y="803"/>
                </a:lnTo>
                <a:lnTo>
                  <a:pt x="504" y="789"/>
                </a:lnTo>
                <a:lnTo>
                  <a:pt x="503" y="787"/>
                </a:lnTo>
                <a:lnTo>
                  <a:pt x="501" y="785"/>
                </a:lnTo>
                <a:lnTo>
                  <a:pt x="497" y="783"/>
                </a:lnTo>
                <a:lnTo>
                  <a:pt x="490" y="780"/>
                </a:lnTo>
                <a:lnTo>
                  <a:pt x="488" y="774"/>
                </a:lnTo>
                <a:lnTo>
                  <a:pt x="486" y="767"/>
                </a:lnTo>
                <a:lnTo>
                  <a:pt x="485" y="758"/>
                </a:lnTo>
                <a:lnTo>
                  <a:pt x="485" y="757"/>
                </a:lnTo>
                <a:lnTo>
                  <a:pt x="483" y="754"/>
                </a:lnTo>
                <a:lnTo>
                  <a:pt x="481" y="747"/>
                </a:lnTo>
                <a:lnTo>
                  <a:pt x="479" y="744"/>
                </a:lnTo>
                <a:lnTo>
                  <a:pt x="476" y="743"/>
                </a:lnTo>
                <a:lnTo>
                  <a:pt x="475" y="741"/>
                </a:lnTo>
                <a:lnTo>
                  <a:pt x="473" y="740"/>
                </a:lnTo>
                <a:lnTo>
                  <a:pt x="473" y="736"/>
                </a:lnTo>
                <a:lnTo>
                  <a:pt x="472" y="732"/>
                </a:lnTo>
                <a:lnTo>
                  <a:pt x="465" y="722"/>
                </a:lnTo>
                <a:lnTo>
                  <a:pt x="462" y="717"/>
                </a:lnTo>
                <a:lnTo>
                  <a:pt x="461" y="709"/>
                </a:lnTo>
                <a:lnTo>
                  <a:pt x="459" y="702"/>
                </a:lnTo>
                <a:lnTo>
                  <a:pt x="452" y="690"/>
                </a:lnTo>
                <a:lnTo>
                  <a:pt x="443" y="681"/>
                </a:lnTo>
                <a:lnTo>
                  <a:pt x="433" y="670"/>
                </a:lnTo>
                <a:lnTo>
                  <a:pt x="429" y="664"/>
                </a:lnTo>
                <a:lnTo>
                  <a:pt x="422" y="657"/>
                </a:lnTo>
                <a:lnTo>
                  <a:pt x="413" y="650"/>
                </a:lnTo>
                <a:lnTo>
                  <a:pt x="412" y="649"/>
                </a:lnTo>
                <a:lnTo>
                  <a:pt x="411" y="649"/>
                </a:lnTo>
                <a:lnTo>
                  <a:pt x="411" y="650"/>
                </a:lnTo>
                <a:lnTo>
                  <a:pt x="404" y="642"/>
                </a:lnTo>
                <a:lnTo>
                  <a:pt x="395" y="628"/>
                </a:lnTo>
                <a:lnTo>
                  <a:pt x="381" y="629"/>
                </a:lnTo>
                <a:lnTo>
                  <a:pt x="365" y="628"/>
                </a:lnTo>
                <a:lnTo>
                  <a:pt x="346" y="625"/>
                </a:lnTo>
                <a:lnTo>
                  <a:pt x="334" y="620"/>
                </a:lnTo>
                <a:lnTo>
                  <a:pt x="328" y="620"/>
                </a:lnTo>
                <a:lnTo>
                  <a:pt x="323" y="622"/>
                </a:lnTo>
                <a:lnTo>
                  <a:pt x="318" y="628"/>
                </a:lnTo>
                <a:lnTo>
                  <a:pt x="309" y="627"/>
                </a:lnTo>
                <a:lnTo>
                  <a:pt x="299" y="631"/>
                </a:lnTo>
                <a:lnTo>
                  <a:pt x="294" y="636"/>
                </a:lnTo>
                <a:lnTo>
                  <a:pt x="289" y="645"/>
                </a:lnTo>
                <a:lnTo>
                  <a:pt x="284" y="655"/>
                </a:lnTo>
                <a:lnTo>
                  <a:pt x="278" y="668"/>
                </a:lnTo>
                <a:lnTo>
                  <a:pt x="273" y="678"/>
                </a:lnTo>
                <a:lnTo>
                  <a:pt x="263" y="688"/>
                </a:lnTo>
                <a:lnTo>
                  <a:pt x="254" y="696"/>
                </a:lnTo>
                <a:lnTo>
                  <a:pt x="242" y="694"/>
                </a:lnTo>
                <a:lnTo>
                  <a:pt x="232" y="689"/>
                </a:lnTo>
                <a:lnTo>
                  <a:pt x="224" y="683"/>
                </a:lnTo>
                <a:lnTo>
                  <a:pt x="214" y="676"/>
                </a:lnTo>
                <a:lnTo>
                  <a:pt x="210" y="671"/>
                </a:lnTo>
                <a:lnTo>
                  <a:pt x="209" y="669"/>
                </a:lnTo>
                <a:lnTo>
                  <a:pt x="206" y="668"/>
                </a:lnTo>
                <a:lnTo>
                  <a:pt x="196" y="666"/>
                </a:lnTo>
                <a:lnTo>
                  <a:pt x="186" y="662"/>
                </a:lnTo>
                <a:lnTo>
                  <a:pt x="179" y="656"/>
                </a:lnTo>
                <a:lnTo>
                  <a:pt x="175" y="649"/>
                </a:lnTo>
                <a:lnTo>
                  <a:pt x="168" y="642"/>
                </a:lnTo>
                <a:lnTo>
                  <a:pt x="161" y="638"/>
                </a:lnTo>
                <a:lnTo>
                  <a:pt x="153" y="634"/>
                </a:lnTo>
                <a:lnTo>
                  <a:pt x="150" y="625"/>
                </a:lnTo>
                <a:lnTo>
                  <a:pt x="141" y="608"/>
                </a:lnTo>
                <a:lnTo>
                  <a:pt x="138" y="600"/>
                </a:lnTo>
                <a:lnTo>
                  <a:pt x="139" y="589"/>
                </a:lnTo>
                <a:lnTo>
                  <a:pt x="140" y="582"/>
                </a:lnTo>
                <a:lnTo>
                  <a:pt x="139" y="575"/>
                </a:lnTo>
                <a:lnTo>
                  <a:pt x="135" y="566"/>
                </a:lnTo>
                <a:lnTo>
                  <a:pt x="135" y="565"/>
                </a:lnTo>
                <a:lnTo>
                  <a:pt x="134" y="562"/>
                </a:lnTo>
                <a:lnTo>
                  <a:pt x="134" y="559"/>
                </a:lnTo>
                <a:lnTo>
                  <a:pt x="133" y="557"/>
                </a:lnTo>
                <a:lnTo>
                  <a:pt x="132" y="557"/>
                </a:lnTo>
                <a:lnTo>
                  <a:pt x="129" y="556"/>
                </a:lnTo>
                <a:lnTo>
                  <a:pt x="128" y="556"/>
                </a:lnTo>
                <a:lnTo>
                  <a:pt x="127" y="555"/>
                </a:lnTo>
                <a:lnTo>
                  <a:pt x="127" y="543"/>
                </a:lnTo>
                <a:lnTo>
                  <a:pt x="125" y="540"/>
                </a:lnTo>
                <a:lnTo>
                  <a:pt x="122" y="537"/>
                </a:lnTo>
                <a:lnTo>
                  <a:pt x="121" y="535"/>
                </a:lnTo>
                <a:lnTo>
                  <a:pt x="105" y="519"/>
                </a:lnTo>
                <a:lnTo>
                  <a:pt x="101" y="516"/>
                </a:lnTo>
                <a:lnTo>
                  <a:pt x="94" y="514"/>
                </a:lnTo>
                <a:lnTo>
                  <a:pt x="87" y="509"/>
                </a:lnTo>
                <a:lnTo>
                  <a:pt x="83" y="502"/>
                </a:lnTo>
                <a:lnTo>
                  <a:pt x="82" y="499"/>
                </a:lnTo>
                <a:lnTo>
                  <a:pt x="77" y="492"/>
                </a:lnTo>
                <a:lnTo>
                  <a:pt x="70" y="487"/>
                </a:lnTo>
                <a:lnTo>
                  <a:pt x="68" y="485"/>
                </a:lnTo>
                <a:lnTo>
                  <a:pt x="51" y="464"/>
                </a:lnTo>
                <a:lnTo>
                  <a:pt x="41" y="454"/>
                </a:lnTo>
                <a:lnTo>
                  <a:pt x="28" y="447"/>
                </a:lnTo>
                <a:lnTo>
                  <a:pt x="27" y="440"/>
                </a:lnTo>
                <a:lnTo>
                  <a:pt x="25" y="435"/>
                </a:lnTo>
                <a:lnTo>
                  <a:pt x="23" y="428"/>
                </a:lnTo>
                <a:lnTo>
                  <a:pt x="19" y="423"/>
                </a:lnTo>
                <a:lnTo>
                  <a:pt x="14" y="419"/>
                </a:lnTo>
                <a:lnTo>
                  <a:pt x="8" y="416"/>
                </a:lnTo>
                <a:lnTo>
                  <a:pt x="4" y="411"/>
                </a:lnTo>
                <a:lnTo>
                  <a:pt x="0" y="405"/>
                </a:lnTo>
                <a:lnTo>
                  <a:pt x="0" y="397"/>
                </a:lnTo>
                <a:lnTo>
                  <a:pt x="90" y="407"/>
                </a:lnTo>
                <a:lnTo>
                  <a:pt x="181" y="414"/>
                </a:lnTo>
                <a:lnTo>
                  <a:pt x="274" y="419"/>
                </a:lnTo>
                <a:lnTo>
                  <a:pt x="275" y="418"/>
                </a:lnTo>
                <a:lnTo>
                  <a:pt x="277" y="417"/>
                </a:lnTo>
                <a:lnTo>
                  <a:pt x="280" y="415"/>
                </a:lnTo>
                <a:lnTo>
                  <a:pt x="282" y="414"/>
                </a:lnTo>
                <a:lnTo>
                  <a:pt x="296" y="206"/>
                </a:lnTo>
                <a:lnTo>
                  <a:pt x="310" y="0"/>
                </a:lnTo>
                <a:close/>
              </a:path>
            </a:pathLst>
          </a:custGeom>
          <a:solidFill>
            <a:srgbClr val="FF0000"/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09" name="Straight Arrow Connector 108"/>
          <p:cNvCxnSpPr>
            <a:stCxn id="112" idx="0"/>
          </p:cNvCxnSpPr>
          <p:nvPr/>
        </p:nvCxnSpPr>
        <p:spPr>
          <a:xfrm flipV="1">
            <a:off x="1294149" y="3886200"/>
            <a:ext cx="609759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/>
          <p:cNvSpPr txBox="1"/>
          <p:nvPr/>
        </p:nvSpPr>
        <p:spPr>
          <a:xfrm>
            <a:off x="379511" y="4495801"/>
            <a:ext cx="18292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cs typeface="Arial" pitchFamily="34" charset="0"/>
              </a:rPr>
              <a:t>HealthCare Partners </a:t>
            </a:r>
          </a:p>
          <a:p>
            <a:r>
              <a:rPr lang="en-US" sz="1600" b="1" i="1" dirty="0" smtClean="0">
                <a:cs typeface="Arial" pitchFamily="34" charset="0"/>
              </a:rPr>
              <a:t>El Segundo, CA</a:t>
            </a:r>
            <a:endParaRPr lang="en-US" sz="1600" b="1" i="1" dirty="0">
              <a:cs typeface="Arial" pitchFamily="34" charset="0"/>
            </a:endParaRPr>
          </a:p>
        </p:txBody>
      </p:sp>
      <p:cxnSp>
        <p:nvCxnSpPr>
          <p:cNvPr id="114" name="Straight Arrow Connector 113"/>
          <p:cNvCxnSpPr/>
          <p:nvPr/>
        </p:nvCxnSpPr>
        <p:spPr>
          <a:xfrm flipH="1" flipV="1">
            <a:off x="4647823" y="4800600"/>
            <a:ext cx="762198" cy="685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2818546" y="5334001"/>
            <a:ext cx="44969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cs typeface="Arial" pitchFamily="34" charset="0"/>
              </a:rPr>
              <a:t>University of Texas Medical Branch at Galveston</a:t>
            </a:r>
          </a:p>
          <a:p>
            <a:r>
              <a:rPr lang="en-US" sz="1600" b="1" i="1" dirty="0" smtClean="0">
                <a:cs typeface="Arial" pitchFamily="34" charset="0"/>
              </a:rPr>
              <a:t>Galveston, TX</a:t>
            </a:r>
            <a:endParaRPr lang="en-US" sz="1600" b="1" i="1" dirty="0">
              <a:cs typeface="Arial" pitchFamily="34" charset="0"/>
            </a:endParaRPr>
          </a:p>
        </p:txBody>
      </p:sp>
      <p:cxnSp>
        <p:nvCxnSpPr>
          <p:cNvPr id="124" name="Straight Arrow Connector 123"/>
          <p:cNvCxnSpPr/>
          <p:nvPr/>
        </p:nvCxnSpPr>
        <p:spPr>
          <a:xfrm flipH="1" flipV="1">
            <a:off x="6400879" y="2971800"/>
            <a:ext cx="838418" cy="1447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>
            <a:off x="6705758" y="4419601"/>
            <a:ext cx="26676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cs typeface="Arial" pitchFamily="34" charset="0"/>
              </a:rPr>
              <a:t>University of Pittsburgh Medical Center</a:t>
            </a:r>
          </a:p>
          <a:p>
            <a:r>
              <a:rPr lang="en-US" sz="1600" b="1" i="1" dirty="0" smtClean="0">
                <a:cs typeface="Arial" pitchFamily="34" charset="0"/>
              </a:rPr>
              <a:t>Pittsburgh, PA</a:t>
            </a:r>
            <a:endParaRPr lang="en-US" sz="1600" b="1" i="1" dirty="0">
              <a:cs typeface="Arial" pitchFamily="34" charset="0"/>
            </a:endParaRPr>
          </a:p>
        </p:txBody>
      </p:sp>
      <p:cxnSp>
        <p:nvCxnSpPr>
          <p:cNvPr id="133" name="Straight Arrow Connector 132"/>
          <p:cNvCxnSpPr/>
          <p:nvPr/>
        </p:nvCxnSpPr>
        <p:spPr>
          <a:xfrm flipH="1" flipV="1">
            <a:off x="6705758" y="3200400"/>
            <a:ext cx="1067078" cy="685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TextBox 138"/>
          <p:cNvSpPr txBox="1"/>
          <p:nvPr/>
        </p:nvSpPr>
        <p:spPr>
          <a:xfrm>
            <a:off x="7620396" y="3810001"/>
            <a:ext cx="26676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cs typeface="Arial" pitchFamily="34" charset="0"/>
              </a:rPr>
              <a:t>Johns Hopkins Medicine</a:t>
            </a:r>
          </a:p>
          <a:p>
            <a:r>
              <a:rPr lang="en-US" sz="1600" b="1" i="1" dirty="0" smtClean="0">
                <a:cs typeface="Arial" pitchFamily="34" charset="0"/>
              </a:rPr>
              <a:t>Baltimore, MD</a:t>
            </a:r>
            <a:endParaRPr lang="en-US" sz="1600" b="1" i="1" dirty="0">
              <a:cs typeface="Arial" pitchFamily="34" charset="0"/>
            </a:endParaRPr>
          </a:p>
        </p:txBody>
      </p:sp>
      <p:cxnSp>
        <p:nvCxnSpPr>
          <p:cNvPr id="141" name="Straight Arrow Connector 140"/>
          <p:cNvCxnSpPr/>
          <p:nvPr/>
        </p:nvCxnSpPr>
        <p:spPr>
          <a:xfrm flipH="1" flipV="1">
            <a:off x="6858198" y="2743200"/>
            <a:ext cx="990860" cy="533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TextBox 147"/>
          <p:cNvSpPr txBox="1"/>
          <p:nvPr/>
        </p:nvSpPr>
        <p:spPr>
          <a:xfrm>
            <a:off x="7849056" y="3124201"/>
            <a:ext cx="26676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cs typeface="Arial" pitchFamily="34" charset="0"/>
              </a:rPr>
              <a:t>Mt. Sinai Health System</a:t>
            </a:r>
          </a:p>
          <a:p>
            <a:r>
              <a:rPr lang="en-US" sz="1600" b="1" i="1" dirty="0" smtClean="0">
                <a:cs typeface="Arial" pitchFamily="34" charset="0"/>
              </a:rPr>
              <a:t>New York, NY</a:t>
            </a:r>
            <a:endParaRPr lang="en-US" sz="1600" b="1" i="1" dirty="0">
              <a:cs typeface="Arial" pitchFamily="34" charset="0"/>
            </a:endParaRPr>
          </a:p>
        </p:txBody>
      </p:sp>
      <p:sp>
        <p:nvSpPr>
          <p:cNvPr id="167" name="TextBox 166"/>
          <p:cNvSpPr txBox="1"/>
          <p:nvPr/>
        </p:nvSpPr>
        <p:spPr>
          <a:xfrm>
            <a:off x="7925276" y="2438401"/>
            <a:ext cx="28201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cs typeface="Arial" pitchFamily="34" charset="0"/>
              </a:rPr>
              <a:t>Reliant Medical Group</a:t>
            </a:r>
          </a:p>
          <a:p>
            <a:r>
              <a:rPr lang="en-US" sz="1600" b="1" i="1" dirty="0" smtClean="0">
                <a:cs typeface="Arial" pitchFamily="34" charset="0"/>
              </a:rPr>
              <a:t>Worcester, MA</a:t>
            </a:r>
            <a:endParaRPr lang="en-US" sz="1600" b="1" i="1" dirty="0">
              <a:cs typeface="Arial" pitchFamily="34" charset="0"/>
            </a:endParaRPr>
          </a:p>
        </p:txBody>
      </p:sp>
      <p:cxnSp>
        <p:nvCxnSpPr>
          <p:cNvPr id="169" name="Straight Arrow Connector 168"/>
          <p:cNvCxnSpPr/>
          <p:nvPr/>
        </p:nvCxnSpPr>
        <p:spPr>
          <a:xfrm flipH="1">
            <a:off x="7239297" y="2209800"/>
            <a:ext cx="609759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" name="TextBox 177"/>
          <p:cNvSpPr txBox="1"/>
          <p:nvPr/>
        </p:nvSpPr>
        <p:spPr>
          <a:xfrm>
            <a:off x="7772836" y="1752601"/>
            <a:ext cx="21341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cs typeface="Arial" pitchFamily="34" charset="0"/>
              </a:rPr>
              <a:t>Partners HealthCare</a:t>
            </a:r>
          </a:p>
          <a:p>
            <a:r>
              <a:rPr lang="en-US" sz="1600" b="1" i="1" dirty="0" smtClean="0">
                <a:cs typeface="Arial" pitchFamily="34" charset="0"/>
              </a:rPr>
              <a:t>Boston, MA</a:t>
            </a:r>
            <a:endParaRPr lang="en-US" sz="1600" b="1" i="1" dirty="0">
              <a:cs typeface="Arial" pitchFamily="34" charset="0"/>
            </a:endParaRPr>
          </a:p>
        </p:txBody>
      </p:sp>
      <p:cxnSp>
        <p:nvCxnSpPr>
          <p:cNvPr id="180" name="Straight Arrow Connector 179"/>
          <p:cNvCxnSpPr/>
          <p:nvPr/>
        </p:nvCxnSpPr>
        <p:spPr>
          <a:xfrm flipH="1" flipV="1">
            <a:off x="7086858" y="2590800"/>
            <a:ext cx="914638" cy="3048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TextBox 195"/>
          <p:cNvSpPr txBox="1"/>
          <p:nvPr/>
        </p:nvSpPr>
        <p:spPr>
          <a:xfrm>
            <a:off x="1980128" y="1"/>
            <a:ext cx="73933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STRIDE Clinical Trial Sites</a:t>
            </a:r>
            <a:endParaRPr lang="en-US" sz="3600" b="1" dirty="0"/>
          </a:p>
        </p:txBody>
      </p:sp>
      <p:cxnSp>
        <p:nvCxnSpPr>
          <p:cNvPr id="200" name="Straight Arrow Connector 199"/>
          <p:cNvCxnSpPr/>
          <p:nvPr/>
        </p:nvCxnSpPr>
        <p:spPr>
          <a:xfrm flipH="1">
            <a:off x="5867340" y="1524000"/>
            <a:ext cx="1524397" cy="1219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TextBox 204"/>
          <p:cNvSpPr txBox="1"/>
          <p:nvPr/>
        </p:nvSpPr>
        <p:spPr>
          <a:xfrm>
            <a:off x="7315517" y="838201"/>
            <a:ext cx="31250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Michigan Medicine</a:t>
            </a:r>
          </a:p>
          <a:p>
            <a:r>
              <a:rPr lang="en-US" sz="1600" b="1" dirty="0" smtClean="0"/>
              <a:t>University of Michigan</a:t>
            </a:r>
          </a:p>
          <a:p>
            <a:r>
              <a:rPr lang="en-US" sz="1600" b="1" i="1" dirty="0" smtClean="0"/>
              <a:t>Ann Arbor, MI</a:t>
            </a:r>
            <a:endParaRPr lang="en-US" sz="1600" b="1" i="1" dirty="0"/>
          </a:p>
        </p:txBody>
      </p:sp>
      <p:sp>
        <p:nvSpPr>
          <p:cNvPr id="213" name="TextBox 212"/>
          <p:cNvSpPr txBox="1"/>
          <p:nvPr/>
        </p:nvSpPr>
        <p:spPr>
          <a:xfrm>
            <a:off x="2285007" y="838201"/>
            <a:ext cx="21341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Mercy Health System University of Iowa </a:t>
            </a:r>
          </a:p>
          <a:p>
            <a:r>
              <a:rPr lang="en-US" sz="1600" b="1" i="1" dirty="0" smtClean="0"/>
              <a:t>Des Moines, IA</a:t>
            </a:r>
          </a:p>
        </p:txBody>
      </p:sp>
      <p:sp>
        <p:nvSpPr>
          <p:cNvPr id="228" name="TextBox 227"/>
          <p:cNvSpPr txBox="1"/>
          <p:nvPr/>
        </p:nvSpPr>
        <p:spPr>
          <a:xfrm>
            <a:off x="4724043" y="990601"/>
            <a:ext cx="1861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Essentia</a:t>
            </a:r>
            <a:r>
              <a:rPr lang="en-US" sz="1600" b="1" dirty="0" smtClean="0"/>
              <a:t> Health</a:t>
            </a:r>
          </a:p>
          <a:p>
            <a:r>
              <a:rPr lang="en-US" sz="1600" b="1" i="1" dirty="0" smtClean="0"/>
              <a:t>Duluth, MN</a:t>
            </a:r>
            <a:endParaRPr lang="en-US" sz="1600" b="1" i="1" dirty="0"/>
          </a:p>
        </p:txBody>
      </p:sp>
      <p:cxnSp>
        <p:nvCxnSpPr>
          <p:cNvPr id="129" name="Straight Arrow Connector 128"/>
          <p:cNvCxnSpPr/>
          <p:nvPr/>
        </p:nvCxnSpPr>
        <p:spPr>
          <a:xfrm flipH="1" flipV="1">
            <a:off x="7086858" y="2590800"/>
            <a:ext cx="914638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>
            <a:stCxn id="213" idx="2"/>
          </p:cNvCxnSpPr>
          <p:nvPr/>
        </p:nvCxnSpPr>
        <p:spPr>
          <a:xfrm>
            <a:off x="3352085" y="1915419"/>
            <a:ext cx="1448177" cy="113258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/>
          <p:cNvCxnSpPr/>
          <p:nvPr/>
        </p:nvCxnSpPr>
        <p:spPr>
          <a:xfrm flipH="1">
            <a:off x="4266723" y="1524000"/>
            <a:ext cx="914638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Arrow Connector 170"/>
          <p:cNvCxnSpPr/>
          <p:nvPr/>
        </p:nvCxnSpPr>
        <p:spPr>
          <a:xfrm flipH="1">
            <a:off x="5028921" y="1524000"/>
            <a:ext cx="152440" cy="990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/>
          <p:cNvCxnSpPr/>
          <p:nvPr/>
        </p:nvCxnSpPr>
        <p:spPr>
          <a:xfrm flipH="1">
            <a:off x="4724042" y="1524000"/>
            <a:ext cx="457319" cy="838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0" y="6517639"/>
            <a:ext cx="5938836" cy="309201"/>
          </a:xfrm>
        </p:spPr>
        <p:txBody>
          <a:bodyPr/>
          <a:lstStyle/>
          <a:p>
            <a:pPr lvl="0"/>
            <a:r>
              <a:rPr lang="en-US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Nancy Latham, "Achieving and Sustaining Behavior Change to Benefit Older Adults" Dec 6-7, 2018</a:t>
            </a:r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40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STRIDE Patients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6058" y="1656736"/>
            <a:ext cx="8077200" cy="4114800"/>
          </a:xfrm>
        </p:spPr>
        <p:txBody>
          <a:bodyPr/>
          <a:lstStyle/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en-US" dirty="0" smtClean="0"/>
              <a:t>Community dwelling persons </a:t>
            </a:r>
            <a:r>
              <a:rPr lang="en-US" dirty="0"/>
              <a:t>	</a:t>
            </a:r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en-US" dirty="0" smtClean="0"/>
              <a:t>70 </a:t>
            </a:r>
            <a:r>
              <a:rPr lang="en-US" dirty="0"/>
              <a:t>years of age or older 	</a:t>
            </a:r>
            <a:endParaRPr lang="en-US" dirty="0" smtClean="0"/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en-US" dirty="0" smtClean="0"/>
              <a:t>One </a:t>
            </a:r>
            <a:r>
              <a:rPr lang="en-US" dirty="0"/>
              <a:t>or more </a:t>
            </a:r>
            <a:r>
              <a:rPr lang="en-US" dirty="0" smtClean="0"/>
              <a:t>risk </a:t>
            </a:r>
            <a:r>
              <a:rPr lang="en-US" dirty="0"/>
              <a:t>factors for falls </a:t>
            </a:r>
            <a:endParaRPr lang="en-US" dirty="0" smtClean="0"/>
          </a:p>
          <a:p>
            <a:pPr marL="857250" lvl="1" indent="-457200">
              <a:defRPr/>
            </a:pPr>
            <a:r>
              <a:rPr lang="en-US" altLang="en-US" sz="2600" dirty="0"/>
              <a:t>Fallen and hurt self in the past year </a:t>
            </a:r>
          </a:p>
          <a:p>
            <a:pPr marL="857250" lvl="1" indent="-457200">
              <a:defRPr/>
            </a:pPr>
            <a:r>
              <a:rPr lang="en-US" altLang="en-US" sz="2600" dirty="0"/>
              <a:t>Fallen 2 or more times in the past year</a:t>
            </a:r>
          </a:p>
          <a:p>
            <a:pPr marL="857250" lvl="1" indent="-457200">
              <a:defRPr/>
            </a:pPr>
            <a:r>
              <a:rPr lang="en-US" altLang="en-US" sz="2600" dirty="0"/>
              <a:t>Fear of falling because of balance or gait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-6929" y="6548799"/>
            <a:ext cx="5938836" cy="309201"/>
          </a:xfrm>
        </p:spPr>
        <p:txBody>
          <a:bodyPr/>
          <a:lstStyle/>
          <a:p>
            <a:pPr lvl="0"/>
            <a:r>
              <a:rPr lang="en-US" sz="1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Nancy Latham, "Achieving and Sustaining Behavior Change to Benefit Older Adults" Dec 6-7, 2018</a:t>
            </a:r>
            <a:endParaRPr lang="en-US" sz="10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22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397" y="137408"/>
            <a:ext cx="8229600" cy="1143000"/>
          </a:xfrm>
        </p:spPr>
        <p:txBody>
          <a:bodyPr/>
          <a:lstStyle/>
          <a:p>
            <a:r>
              <a:rPr lang="en-US" dirty="0" smtClean="0"/>
              <a:t>The STRIDE Intervention 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524938473"/>
              </p:ext>
            </p:extLst>
          </p:nvPr>
        </p:nvGraphicFramePr>
        <p:xfrm>
          <a:off x="360219" y="998220"/>
          <a:ext cx="11188930" cy="54483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0" y="6548799"/>
            <a:ext cx="5938836" cy="309201"/>
          </a:xfrm>
        </p:spPr>
        <p:txBody>
          <a:bodyPr/>
          <a:lstStyle/>
          <a:p>
            <a:pPr lvl="0"/>
            <a:r>
              <a:rPr lang="en-US" sz="1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Nancy Latham, "Achieving and Sustaining Behavior Change to Benefit Older Adults" Dec 6-7, 2018</a:t>
            </a:r>
            <a:endParaRPr lang="en-US" sz="10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55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STRIDE Intervention</a:t>
            </a:r>
            <a:br>
              <a:rPr lang="en-US" dirty="0" smtClean="0"/>
            </a:br>
            <a:r>
              <a:rPr lang="en-US" dirty="0" smtClean="0"/>
              <a:t>Risk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Medication risks </a:t>
            </a:r>
            <a:r>
              <a:rPr lang="en-US" baseline="40000" dirty="0" smtClean="0"/>
              <a:t>1, 2</a:t>
            </a:r>
            <a:endParaRPr lang="en-US" baseline="40000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Postural </a:t>
            </a:r>
            <a:r>
              <a:rPr lang="en-US" dirty="0" smtClean="0"/>
              <a:t>hypotension</a:t>
            </a:r>
            <a:r>
              <a:rPr lang="en-US" baseline="40000" dirty="0" smtClean="0"/>
              <a:t>1,2</a:t>
            </a:r>
            <a:endParaRPr lang="en-US" baseline="40000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Visual </a:t>
            </a:r>
            <a:r>
              <a:rPr lang="en-US" dirty="0" smtClean="0"/>
              <a:t>impairment1</a:t>
            </a:r>
            <a:r>
              <a:rPr lang="en-US" baseline="40000" dirty="0" smtClean="0"/>
              <a:t>1,2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 Feet </a:t>
            </a:r>
            <a:r>
              <a:rPr lang="en-US" dirty="0"/>
              <a:t>and </a:t>
            </a:r>
            <a:r>
              <a:rPr lang="en-US" dirty="0" smtClean="0"/>
              <a:t>footwear problems </a:t>
            </a:r>
            <a:r>
              <a:rPr lang="en-US" baseline="40000" dirty="0" smtClean="0"/>
              <a:t>1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Osteoporosis, calcium and vitamin D</a:t>
            </a:r>
            <a:r>
              <a:rPr lang="en-US" baseline="40000" dirty="0"/>
              <a:t>1,2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Strength</a:t>
            </a:r>
            <a:r>
              <a:rPr lang="en-US" dirty="0"/>
              <a:t>, gait, </a:t>
            </a:r>
            <a:r>
              <a:rPr lang="en-US" dirty="0" smtClean="0"/>
              <a:t>and </a:t>
            </a:r>
            <a:r>
              <a:rPr lang="en-US" dirty="0"/>
              <a:t>balance </a:t>
            </a:r>
            <a:r>
              <a:rPr lang="en-US" dirty="0" smtClean="0"/>
              <a:t>disorders </a:t>
            </a:r>
            <a:r>
              <a:rPr lang="en-US" baseline="40000" dirty="0" smtClean="0"/>
              <a:t>1,2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Home </a:t>
            </a:r>
            <a:r>
              <a:rPr lang="en-US" dirty="0" smtClean="0"/>
              <a:t>safety risks </a:t>
            </a:r>
            <a:r>
              <a:rPr lang="en-US" baseline="40000" dirty="0" smtClean="0"/>
              <a:t>1,2</a:t>
            </a:r>
            <a:endParaRPr lang="en-US" dirty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1024538" y="3429000"/>
            <a:ext cx="3275013" cy="2178918"/>
          </a:xfrm>
        </p:spPr>
        <p:txBody>
          <a:bodyPr/>
          <a:lstStyle/>
          <a:p>
            <a:r>
              <a:rPr lang="en-US" b="1" i="1" dirty="0" smtClean="0"/>
              <a:t>Reducing most of these risks requires behavior change among patients at risk </a:t>
            </a:r>
            <a:r>
              <a:rPr lang="en-US" sz="1800" b="1" i="1" baseline="40000" dirty="0" smtClean="0"/>
              <a:t>1</a:t>
            </a:r>
            <a:r>
              <a:rPr lang="en-US" b="1" i="1" baseline="40000" dirty="0" smtClean="0"/>
              <a:t> </a:t>
            </a:r>
            <a:r>
              <a:rPr lang="en-US" b="1" i="1" dirty="0" smtClean="0"/>
              <a:t>and, often, health care provider/ prescriber</a:t>
            </a:r>
            <a:r>
              <a:rPr lang="en-US" b="1" i="1" baseline="40000" dirty="0"/>
              <a:t>.</a:t>
            </a:r>
            <a:r>
              <a:rPr lang="en-US" b="1" i="1" baseline="40000" dirty="0" smtClean="0"/>
              <a:t>2</a:t>
            </a:r>
            <a:endParaRPr lang="en-US" b="1" i="1" baseline="40000" dirty="0"/>
          </a:p>
          <a:p>
            <a:endParaRPr lang="en-US" baseline="40000" dirty="0"/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0" y="6548799"/>
            <a:ext cx="5938836" cy="309201"/>
          </a:xfrm>
        </p:spPr>
        <p:txBody>
          <a:bodyPr/>
          <a:lstStyle/>
          <a:p>
            <a:pPr lvl="0"/>
            <a:r>
              <a:rPr lang="en-US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Nancy Latham, "Achieving and Sustaining Behavior Change to Benefit Older Adults" Dec 6-7, 2018</a:t>
            </a:r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3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fall risk factors are common among STRIDE patients ?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2705941"/>
              </p:ext>
            </p:extLst>
          </p:nvPr>
        </p:nvGraphicFramePr>
        <p:xfrm>
          <a:off x="4939464" y="1567913"/>
          <a:ext cx="5501322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4827">
                  <a:extLst>
                    <a:ext uri="{9D8B030D-6E8A-4147-A177-3AD203B41FA5}">
                      <a16:colId xmlns="" xmlns:a16="http://schemas.microsoft.com/office/drawing/2014/main" val="82501254"/>
                    </a:ext>
                  </a:extLst>
                </a:gridCol>
                <a:gridCol w="2086495">
                  <a:extLst>
                    <a:ext uri="{9D8B030D-6E8A-4147-A177-3AD203B41FA5}">
                      <a16:colId xmlns="" xmlns:a16="http://schemas.microsoft.com/office/drawing/2014/main" val="1660998969"/>
                    </a:ext>
                  </a:extLst>
                </a:gridCol>
              </a:tblGrid>
              <a:tr h="426508">
                <a:tc>
                  <a:txBody>
                    <a:bodyPr/>
                    <a:lstStyle/>
                    <a:p>
                      <a:r>
                        <a:rPr lang="en-US" dirty="0" smtClean="0"/>
                        <a:t>Risk factor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STRIDE patients with this risk*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20942416"/>
                  </a:ext>
                </a:extLst>
              </a:tr>
              <a:tr h="426508">
                <a:tc>
                  <a:txBody>
                    <a:bodyPr/>
                    <a:lstStyle/>
                    <a:p>
                      <a:r>
                        <a:rPr lang="en-US" dirty="0" smtClean="0"/>
                        <a:t>Strength</a:t>
                      </a:r>
                      <a:r>
                        <a:rPr lang="en-US" baseline="0" dirty="0" smtClean="0"/>
                        <a:t> gait balance problems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100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2868524"/>
                  </a:ext>
                </a:extLst>
              </a:tr>
              <a:tr h="426508">
                <a:tc>
                  <a:txBody>
                    <a:bodyPr/>
                    <a:lstStyle/>
                    <a:p>
                      <a:r>
                        <a:rPr lang="en-US" dirty="0" smtClean="0"/>
                        <a:t>Osteoporosis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92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27993436"/>
                  </a:ext>
                </a:extLst>
              </a:tr>
              <a:tr h="426508">
                <a:tc>
                  <a:txBody>
                    <a:bodyPr/>
                    <a:lstStyle/>
                    <a:p>
                      <a:r>
                        <a:rPr lang="en-US" dirty="0" smtClean="0"/>
                        <a:t>Visual</a:t>
                      </a:r>
                      <a:r>
                        <a:rPr lang="en-US" baseline="0" dirty="0" smtClean="0"/>
                        <a:t> impairment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64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70079640"/>
                  </a:ext>
                </a:extLst>
              </a:tr>
              <a:tr h="426508">
                <a:tc>
                  <a:txBody>
                    <a:bodyPr/>
                    <a:lstStyle/>
                    <a:p>
                      <a:r>
                        <a:rPr lang="en-US" dirty="0" smtClean="0"/>
                        <a:t>Foot and footwear problems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51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92754158"/>
                  </a:ext>
                </a:extLst>
              </a:tr>
              <a:tr h="426508">
                <a:tc>
                  <a:txBody>
                    <a:bodyPr/>
                    <a:lstStyle/>
                    <a:p>
                      <a:r>
                        <a:rPr lang="en-US" dirty="0" smtClean="0"/>
                        <a:t>Medication risks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24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97155505"/>
                  </a:ext>
                </a:extLst>
              </a:tr>
              <a:tr h="426508">
                <a:tc>
                  <a:txBody>
                    <a:bodyPr/>
                    <a:lstStyle/>
                    <a:p>
                      <a:r>
                        <a:rPr lang="en-US" dirty="0" smtClean="0"/>
                        <a:t>Home safety risks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17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52919823"/>
                  </a:ext>
                </a:extLst>
              </a:tr>
              <a:tr h="426508">
                <a:tc>
                  <a:txBody>
                    <a:bodyPr/>
                    <a:lstStyle/>
                    <a:p>
                      <a:r>
                        <a:rPr lang="en-US" dirty="0" smtClean="0"/>
                        <a:t>Postural hypotension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12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0066568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0133" y="6240342"/>
            <a:ext cx="1219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*percent </a:t>
            </a:r>
            <a:r>
              <a:rPr lang="en-US" sz="1600" dirty="0">
                <a:solidFill>
                  <a:schemeClr val="bg1"/>
                </a:solidFill>
              </a:rPr>
              <a:t>of </a:t>
            </a:r>
            <a:r>
              <a:rPr lang="en-US" sz="1600" dirty="0" smtClean="0">
                <a:solidFill>
                  <a:schemeClr val="bg1"/>
                </a:solidFill>
              </a:rPr>
              <a:t>patients in the intervention arm of STRIDE whose assessments revealed the presence of these risks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0" y="6578896"/>
            <a:ext cx="5938836" cy="309201"/>
          </a:xfrm>
        </p:spPr>
        <p:txBody>
          <a:bodyPr/>
          <a:lstStyle/>
          <a:p>
            <a:pPr lvl="0"/>
            <a:r>
              <a:rPr lang="en-US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Nancy Latham, "Achieving and Sustaining Behavior Change to Benefit Older Adults" Dec 6-7, 2018</a:t>
            </a:r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23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384</TotalTime>
  <Words>1229</Words>
  <Application>Microsoft Office PowerPoint</Application>
  <PresentationFormat>Widescreen</PresentationFormat>
  <Paragraphs>190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Century Gothic</vt:lpstr>
      <vt:lpstr>Gallery</vt:lpstr>
      <vt:lpstr>The STRIDE Study: A pragmatic cluster randomized trial</vt:lpstr>
      <vt:lpstr>Outline</vt:lpstr>
      <vt:lpstr>The Strategies to Reduce Injuries and Develop Confidence in Elders (STRIDE) Study</vt:lpstr>
      <vt:lpstr>Design</vt:lpstr>
      <vt:lpstr>PowerPoint Presentation</vt:lpstr>
      <vt:lpstr>STRIDE Patients</vt:lpstr>
      <vt:lpstr>The STRIDE Intervention </vt:lpstr>
      <vt:lpstr>STRIDE Intervention Risk Factors</vt:lpstr>
      <vt:lpstr>Which fall risk factors are common among STRIDE patients ?</vt:lpstr>
      <vt:lpstr>Which fall risk factors do STRIDE patients prioritize (e.g., choose to learn about and consider treatment options)? </vt:lpstr>
      <vt:lpstr>Which fall risk factors do STRIDE patients agree to act on? </vt:lpstr>
      <vt:lpstr>PowerPoint Presentation</vt:lpstr>
      <vt:lpstr>STRIDE References</vt:lpstr>
      <vt:lpstr> Questions?  nklatham@bwh.harvard.edu        @Nancy_K_Latham  </vt:lpstr>
      <vt:lpstr>The Chronic Care Model</vt:lpstr>
      <vt:lpstr>Extra  Self-Management: Definition</vt:lpstr>
      <vt:lpstr>Extra Key concepts in Self-Management</vt:lpstr>
    </vt:vector>
  </TitlesOfParts>
  <Company>University of Minnesota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STRIDE Study: A pragmatic cluster randomized trial</dc:title>
  <dc:creator>Siobhan K McMahon</dc:creator>
  <cp:lastModifiedBy>Elizabeth Pritchett-Montavon</cp:lastModifiedBy>
  <cp:revision>32</cp:revision>
  <dcterms:created xsi:type="dcterms:W3CDTF">2018-11-30T13:50:51Z</dcterms:created>
  <dcterms:modified xsi:type="dcterms:W3CDTF">2019-01-07T17:28:33Z</dcterms:modified>
</cp:coreProperties>
</file>