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8"/>
  </p:notesMasterIdLst>
  <p:sldIdLst>
    <p:sldId id="260" r:id="rId2"/>
    <p:sldId id="263" r:id="rId3"/>
    <p:sldId id="271" r:id="rId4"/>
    <p:sldId id="275" r:id="rId5"/>
    <p:sldId id="273" r:id="rId6"/>
    <p:sldId id="27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42277-FAFF-4F73-A6E9-D06136602859}" type="datetimeFigureOut">
              <a:rPr lang="en-US" smtClean="0"/>
              <a:t>12/19/2018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D3581-22AD-4394-A8A0-4114AE299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500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D3581-22AD-4394-A8A0-4114AE299E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665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D3581-22AD-4394-A8A0-4114AE299E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601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32907-6CAB-45B6-87D1-0D4CE6C00916}" type="datetime1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Stephen Kritchevsky, "Achieving and Sustaining Behavior Change to Benefit Older Adults" Dec 6-7,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B192-23E5-40C3-9EAE-6BB538D08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671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3B5B0-9F14-42AD-9D7B-C70ED495D147}" type="datetime1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Stephen Kritchevsky, "Achieving and Sustaining Behavior Change to Benefit Older Adults" Dec 6-7,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B192-23E5-40C3-9EAE-6BB538D08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93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7AA48-28D5-450E-8A04-73BC60ED02A6}" type="datetime1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Stephen Kritchevsky, "Achieving and Sustaining Behavior Change to Benefit Older Adults" Dec 6-7,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B192-23E5-40C3-9EAE-6BB538D08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726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D2C50-3269-4F9A-91BB-88A8DEC6183E}" type="datetime1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Stephen Kritchevsky, "Achieving and Sustaining Behavior Change to Benefit Older Adults" Dec 6-7,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B192-23E5-40C3-9EAE-6BB538D08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950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9337F-52CF-4B39-9B0A-53B11FF42E76}" type="datetime1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Stephen Kritchevsky, "Achieving and Sustaining Behavior Change to Benefit Older Adults" Dec 6-7,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B192-23E5-40C3-9EAE-6BB538D08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148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0A2B8-8231-415C-A7B3-AB07CC39AE71}" type="datetime1">
              <a:rPr lang="en-US" smtClean="0"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Stephen Kritchevsky, "Achieving and Sustaining Behavior Change to Benefit Older Adults" Dec 6-7, 2018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B192-23E5-40C3-9EAE-6BB538D08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041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E48C8-B5CE-4339-AC37-19F19EA74C90}" type="datetime1">
              <a:rPr lang="en-US" smtClean="0"/>
              <a:t>12/19/2018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Stephen Kritchevsky, "Achieving and Sustaining Behavior Change to Benefit Older Adults" Dec 6-7, 2018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B192-23E5-40C3-9EAE-6BB538D08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82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8C4C8-F8BC-44F0-BBA9-4CB351CC128C}" type="datetime1">
              <a:rPr lang="en-US" smtClean="0"/>
              <a:t>12/19/2018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Stephen Kritchevsky, "Achieving and Sustaining Behavior Change to Benefit Older Adults" Dec 6-7, 2018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B192-23E5-40C3-9EAE-6BB538D08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830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E9596-E577-460C-ACE2-771A194B2C7A}" type="datetime1">
              <a:rPr lang="en-US" smtClean="0"/>
              <a:t>12/19/2018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Stephen Kritchevsky, "Achieving and Sustaining Behavior Change to Benefit Older Adults" Dec 6-7, 2018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B192-23E5-40C3-9EAE-6BB538D08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876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2EE4D-3019-4FEF-9A8D-42D97C3DB4D8}" type="datetime1">
              <a:rPr lang="en-US" smtClean="0"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Stephen Kritchevsky, "Achieving and Sustaining Behavior Change to Benefit Older Adults" Dec 6-7, 2018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B192-23E5-40C3-9EAE-6BB538D08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597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FDD05-7648-4CC8-8F43-6669BA7F462F}" type="datetime1">
              <a:rPr lang="en-US" smtClean="0"/>
              <a:t>12/19/2018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Stephen Kritchevsky, "Achieving and Sustaining Behavior Change to Benefit Older Adults" Dec 6-7, 2018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B192-23E5-40C3-9EAE-6BB538D08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38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53AB7-5A3E-4816-8BD0-15D7D9380879}" type="datetime1">
              <a:rPr lang="en-US" smtClean="0"/>
              <a:t>12/19/2018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Stephen Kritchevsky, "Achieving and Sustaining Behavior Change to Benefit Older Adults" Dec 6-7, 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7B192-23E5-40C3-9EAE-6BB538D08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12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919" y="5408468"/>
            <a:ext cx="2562606" cy="1048339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Achieving and Sustaining Behavior Change to Benefit Older Adults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RCCN Workshop </a:t>
            </a:r>
          </a:p>
          <a:p>
            <a:r>
              <a:rPr lang="en-US" dirty="0" smtClean="0"/>
              <a:t>December 6-7, 2018</a:t>
            </a:r>
          </a:p>
          <a:p>
            <a:r>
              <a:rPr lang="en-US" dirty="0" smtClean="0"/>
              <a:t>NIA</a:t>
            </a:r>
          </a:p>
          <a:p>
            <a:r>
              <a:rPr lang="en-US" dirty="0" smtClean="0"/>
              <a:t>Bethesda, MD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Stephen Kritchevsky,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23088" y="515566"/>
            <a:ext cx="10544987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Thursday, December 6, 2019</a:t>
            </a:r>
          </a:p>
          <a:p>
            <a:endParaRPr lang="en-US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1:00 - 1:30 p.m.	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WELCOME, OVERVIEW, AND GOALS OF THE WORKSHOP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Stephen Kritchevsky, PhD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Wake Forest University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Odette van der </a:t>
            </a:r>
            <a:r>
              <a:rPr lang="en-US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Willik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American Federation for Aging Research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Basil Eldadah, MD, PhD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National Institute on Aging</a:t>
            </a:r>
          </a:p>
          <a:p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 smtClean="0"/>
              <a:t>1:30 </a:t>
            </a:r>
            <a:r>
              <a:rPr lang="en-US" dirty="0"/>
              <a:t>– 2:00 p.m.		</a:t>
            </a:r>
            <a:r>
              <a:rPr lang="en-US" dirty="0" smtClean="0"/>
              <a:t>	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PLENARY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/>
              <a:t>				</a:t>
            </a:r>
          </a:p>
          <a:p>
            <a:r>
              <a:rPr lang="en-US" dirty="0"/>
              <a:t>				Current Behavior Change Theories</a:t>
            </a:r>
          </a:p>
          <a:p>
            <a:r>
              <a:rPr lang="en-US" dirty="0"/>
              <a:t>				Jack </a:t>
            </a:r>
            <a:r>
              <a:rPr lang="en-US" dirty="0" err="1"/>
              <a:t>Rejeski</a:t>
            </a:r>
            <a:r>
              <a:rPr lang="en-US" dirty="0"/>
              <a:t>, PhD</a:t>
            </a:r>
          </a:p>
          <a:p>
            <a:r>
              <a:rPr lang="en-US" dirty="0"/>
              <a:t>				Wake Forest University	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2:00 – 2:10 p.m.		</a:t>
            </a:r>
            <a:r>
              <a:rPr lang="en-US" dirty="0" smtClean="0"/>
              <a:t>	The </a:t>
            </a:r>
            <a:r>
              <a:rPr lang="en-US" dirty="0"/>
              <a:t>Behavior Change Consortium</a:t>
            </a:r>
          </a:p>
          <a:p>
            <a:r>
              <a:rPr lang="en-US" dirty="0"/>
              <a:t>				Donald Edmondson, PhD</a:t>
            </a:r>
          </a:p>
          <a:p>
            <a:r>
              <a:rPr lang="en-US" dirty="0"/>
              <a:t>				Columbia University					</a:t>
            </a:r>
          </a:p>
          <a:p>
            <a:r>
              <a:rPr lang="en-US" dirty="0"/>
              <a:t>					</a:t>
            </a:r>
          </a:p>
          <a:p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918621" y="6315161"/>
            <a:ext cx="4114800" cy="365125"/>
          </a:xfrm>
        </p:spPr>
        <p:txBody>
          <a:bodyPr/>
          <a:lstStyle/>
          <a:p>
            <a:r>
              <a:rPr lang="en-US" dirty="0" smtClean="0"/>
              <a:t>Stephen Kritchevsky, "Achieving and Sustaining Behavior Change to Benefit Older Adults" Dec 6-7,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27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RCCN Behavior Change Workshop: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● A </a:t>
            </a:r>
            <a:r>
              <a:rPr lang="en-US" dirty="0"/>
              <a:t>L</a:t>
            </a:r>
            <a:r>
              <a:rPr lang="en-US" dirty="0" smtClean="0"/>
              <a:t>ittle about the RCCN</a:t>
            </a:r>
          </a:p>
          <a:p>
            <a:pPr marL="0" indent="0">
              <a:buNone/>
            </a:pPr>
            <a:r>
              <a:rPr lang="en-US" dirty="0" smtClean="0"/>
              <a:t>● How the Workshop </a:t>
            </a:r>
            <a:r>
              <a:rPr lang="en-US" dirty="0"/>
              <a:t>c</a:t>
            </a:r>
            <a:r>
              <a:rPr lang="en-US" dirty="0" smtClean="0"/>
              <a:t>ame to be</a:t>
            </a:r>
          </a:p>
          <a:p>
            <a:endParaRPr lang="en-US" dirty="0" smtClean="0"/>
          </a:p>
          <a:p>
            <a:pPr marL="457200" lvl="1" indent="0">
              <a:buNone/>
            </a:pPr>
            <a:r>
              <a:rPr lang="en-US" u="sng" dirty="0" smtClean="0"/>
              <a:t>Planning Committee</a:t>
            </a:r>
          </a:p>
          <a:p>
            <a:pPr marL="457200" lvl="1" indent="0">
              <a:buNone/>
            </a:pPr>
            <a:r>
              <a:rPr lang="en-US" dirty="0" smtClean="0"/>
              <a:t>Stephanie Lederman (ex officio, AFAR)		Spyros </a:t>
            </a:r>
            <a:r>
              <a:rPr lang="en-US" dirty="0" err="1" smtClean="0"/>
              <a:t>Kitsiou</a:t>
            </a:r>
            <a:r>
              <a:rPr lang="en-US" dirty="0" smtClean="0"/>
              <a:t> (UIC)</a:t>
            </a:r>
          </a:p>
          <a:p>
            <a:pPr marL="457200" lvl="1" indent="0">
              <a:buNone/>
            </a:pPr>
            <a:r>
              <a:rPr lang="en-US" dirty="0" smtClean="0"/>
              <a:t>Stephen Kritchevsky (ex officio, Wake)		Nicolas </a:t>
            </a:r>
            <a:r>
              <a:rPr lang="en-US" dirty="0" err="1" smtClean="0"/>
              <a:t>Musi</a:t>
            </a:r>
            <a:r>
              <a:rPr lang="en-US" dirty="0" smtClean="0"/>
              <a:t> (UTHSC-SA)</a:t>
            </a:r>
          </a:p>
          <a:p>
            <a:pPr marL="457200" lvl="1" indent="0">
              <a:buNone/>
            </a:pPr>
            <a:r>
              <a:rPr lang="en-US" dirty="0" smtClean="0"/>
              <a:t>David Asch	(U Penn)				Jack </a:t>
            </a:r>
            <a:r>
              <a:rPr lang="en-US" dirty="0" err="1" smtClean="0"/>
              <a:t>Rejeski</a:t>
            </a:r>
            <a:r>
              <a:rPr lang="en-US" dirty="0" smtClean="0"/>
              <a:t> (Wake)</a:t>
            </a:r>
          </a:p>
          <a:p>
            <a:pPr marL="457200" lvl="1" indent="0">
              <a:buNone/>
            </a:pPr>
            <a:r>
              <a:rPr lang="en-US" dirty="0" smtClean="0"/>
              <a:t>Mary </a:t>
            </a:r>
            <a:r>
              <a:rPr lang="en-US" dirty="0" err="1" smtClean="0"/>
              <a:t>Austrom</a:t>
            </a:r>
            <a:r>
              <a:rPr lang="en-US" dirty="0" smtClean="0"/>
              <a:t> (IU)				Catherine </a:t>
            </a:r>
            <a:r>
              <a:rPr lang="en-US" dirty="0" err="1" smtClean="0"/>
              <a:t>Sarkisian</a:t>
            </a:r>
            <a:r>
              <a:rPr lang="en-US" dirty="0" smtClean="0"/>
              <a:t> (UCLA)</a:t>
            </a:r>
          </a:p>
          <a:p>
            <a:pPr marL="457200" lvl="1" indent="0">
              <a:buNone/>
            </a:pPr>
            <a:r>
              <a:rPr lang="en-US" dirty="0" smtClean="0"/>
              <a:t>Jamie Hughes (Duke)				Amanda </a:t>
            </a:r>
            <a:r>
              <a:rPr lang="en-US" dirty="0" err="1" smtClean="0"/>
              <a:t>Sonnega</a:t>
            </a:r>
            <a:r>
              <a:rPr lang="en-US" dirty="0" smtClean="0"/>
              <a:t> (Michigan)</a:t>
            </a:r>
          </a:p>
          <a:p>
            <a:pPr marL="457200" lvl="1" indent="0">
              <a:buNone/>
            </a:pPr>
            <a:r>
              <a:rPr lang="en-US" dirty="0" smtClean="0"/>
              <a:t>Susan Hughes (UIC)				Odette van der </a:t>
            </a:r>
            <a:r>
              <a:rPr lang="en-US" dirty="0" err="1" smtClean="0"/>
              <a:t>Willik</a:t>
            </a:r>
            <a:r>
              <a:rPr lang="en-US" dirty="0" smtClean="0"/>
              <a:t> (AFAR)</a:t>
            </a:r>
          </a:p>
          <a:p>
            <a:pPr marL="457200" lvl="1" indent="0">
              <a:buNone/>
            </a:pPr>
            <a:endParaRPr lang="en-US" u="sng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Stephen Kritchevsky,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48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445701" y="2631882"/>
            <a:ext cx="1550505" cy="154255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Older Person</a:t>
            </a:r>
          </a:p>
          <a:p>
            <a:pPr algn="ctr"/>
            <a:r>
              <a:rPr lang="en-US" dirty="0" smtClean="0"/>
              <a:t>(now)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8146559" y="5232322"/>
            <a:ext cx="1550505" cy="1542553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Older Person</a:t>
            </a:r>
          </a:p>
          <a:p>
            <a:pPr algn="ctr"/>
            <a:r>
              <a:rPr lang="en-US" dirty="0" smtClean="0"/>
              <a:t>(future 4)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9416272" y="3644210"/>
            <a:ext cx="1550505" cy="154255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Older Person</a:t>
            </a:r>
          </a:p>
          <a:p>
            <a:pPr algn="ctr"/>
            <a:r>
              <a:rPr lang="en-US" dirty="0" smtClean="0"/>
              <a:t>(future 3)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9452497" y="1667312"/>
            <a:ext cx="1550505" cy="154255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Older Person</a:t>
            </a:r>
          </a:p>
          <a:p>
            <a:pPr algn="ctr"/>
            <a:r>
              <a:rPr lang="en-US" dirty="0" smtClean="0"/>
              <a:t>(future 2)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8277958" y="58549"/>
            <a:ext cx="1550505" cy="154255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Older Person</a:t>
            </a:r>
          </a:p>
          <a:p>
            <a:pPr algn="ctr"/>
            <a:r>
              <a:rPr lang="en-US" dirty="0" smtClean="0"/>
              <a:t>(future 1)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4" idx="6"/>
          </p:cNvCxnSpPr>
          <p:nvPr/>
        </p:nvCxnSpPr>
        <p:spPr>
          <a:xfrm flipV="1">
            <a:off x="4996206" y="1318161"/>
            <a:ext cx="3043387" cy="2084998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6"/>
          </p:cNvCxnSpPr>
          <p:nvPr/>
        </p:nvCxnSpPr>
        <p:spPr>
          <a:xfrm flipV="1">
            <a:off x="4996206" y="2631882"/>
            <a:ext cx="4088416" cy="771277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" idx="6"/>
          </p:cNvCxnSpPr>
          <p:nvPr/>
        </p:nvCxnSpPr>
        <p:spPr>
          <a:xfrm>
            <a:off x="4996206" y="3403159"/>
            <a:ext cx="4254670" cy="89996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4" idx="6"/>
          </p:cNvCxnSpPr>
          <p:nvPr/>
        </p:nvCxnSpPr>
        <p:spPr>
          <a:xfrm>
            <a:off x="4996206" y="3403159"/>
            <a:ext cx="3043387" cy="213074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48888" y="2604775"/>
            <a:ext cx="1789144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Genes</a:t>
            </a:r>
          </a:p>
          <a:p>
            <a:pPr algn="ctr"/>
            <a:r>
              <a:rPr lang="en-US" sz="2400" dirty="0" smtClean="0"/>
              <a:t>Environment</a:t>
            </a:r>
          </a:p>
          <a:p>
            <a:pPr algn="ctr"/>
            <a:r>
              <a:rPr lang="en-US" sz="2400" dirty="0" smtClean="0"/>
              <a:t>Behaviors</a:t>
            </a:r>
          </a:p>
          <a:p>
            <a:pPr algn="ctr"/>
            <a:r>
              <a:rPr lang="en-US" sz="2400" dirty="0" smtClean="0"/>
              <a:t>Life Course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99223" y="768916"/>
            <a:ext cx="157466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Environments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Physical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Health 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Social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Financial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03466" y="4202269"/>
            <a:ext cx="195944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Behaviors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Beliefs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Knowledge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Habits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Constraints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Goals /Desires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Networks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Self-Efficacy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Brain Chemistry</a:t>
            </a:r>
          </a:p>
        </p:txBody>
      </p:sp>
      <p:cxnSp>
        <p:nvCxnSpPr>
          <p:cNvPr id="28" name="Straight Arrow Connector 27"/>
          <p:cNvCxnSpPr>
            <a:stCxn id="22" idx="3"/>
          </p:cNvCxnSpPr>
          <p:nvPr/>
        </p:nvCxnSpPr>
        <p:spPr>
          <a:xfrm>
            <a:off x="2338032" y="3389605"/>
            <a:ext cx="1025370" cy="13553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99767" y="6257496"/>
            <a:ext cx="4114800" cy="365125"/>
          </a:xfrm>
        </p:spPr>
        <p:txBody>
          <a:bodyPr/>
          <a:lstStyle/>
          <a:p>
            <a:r>
              <a:rPr lang="en-US" dirty="0" smtClean="0"/>
              <a:t>Stephen Kritchevsky, "Achieving and Sustaining Behavior Change to Benefit Older Adults" Dec 6-7,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444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RCCN Behavior Change Workshop: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/>
              <a:t>Planned &amp; Desired Outcomes</a:t>
            </a:r>
          </a:p>
          <a:p>
            <a:pPr lvl="1"/>
            <a:r>
              <a:rPr lang="en-US" sz="2800" dirty="0" smtClean="0"/>
              <a:t>Pilot RFA</a:t>
            </a:r>
          </a:p>
          <a:p>
            <a:pPr lvl="1"/>
            <a:r>
              <a:rPr lang="en-US" sz="2800" dirty="0" smtClean="0"/>
              <a:t>Publication of Proceedings</a:t>
            </a:r>
          </a:p>
          <a:p>
            <a:pPr lvl="1"/>
            <a:r>
              <a:rPr lang="en-US" sz="2800" dirty="0" smtClean="0"/>
              <a:t>Inform Research &amp; Funding Priorities</a:t>
            </a:r>
          </a:p>
          <a:p>
            <a:pPr lvl="1"/>
            <a:r>
              <a:rPr lang="en-US" sz="2800" dirty="0" smtClean="0"/>
              <a:t>Initiate new collaborations among different center programs</a:t>
            </a:r>
          </a:p>
          <a:p>
            <a:pPr lvl="1"/>
            <a:r>
              <a:rPr lang="en-US" sz="2800" dirty="0" smtClean="0"/>
              <a:t>Begin to build a workforce skilled in multidisciplinary investigation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Stephen Kritchevsky, "Achieving and Sustaining Behavior Change to Benefit Older Adults" Dec 6-7, 2018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9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RCCN Behavior Change Workshop: Goals &amp;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4000" dirty="0" smtClean="0"/>
              <a:t>● Meeting Format</a:t>
            </a:r>
          </a:p>
          <a:p>
            <a:pPr marL="0" indent="0">
              <a:buNone/>
            </a:pPr>
            <a:r>
              <a:rPr lang="en-US" sz="4000" dirty="0"/>
              <a:t>● Expectations </a:t>
            </a:r>
            <a:r>
              <a:rPr lang="en-US" sz="4000" dirty="0" smtClean="0"/>
              <a:t>and Manners</a:t>
            </a:r>
          </a:p>
          <a:p>
            <a:pPr marL="0" indent="0">
              <a:buNone/>
            </a:pPr>
            <a:r>
              <a:rPr lang="en-US" sz="4000" dirty="0"/>
              <a:t>● Meeting </a:t>
            </a:r>
            <a:r>
              <a:rPr lang="en-US" sz="4000" dirty="0" smtClean="0"/>
              <a:t>Evaluation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Stephen Kritchevsky, "Achieving and Sustaining Behavior Change to Benefit Older Adults" Dec 6-7,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30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</TotalTime>
  <Words>275</Words>
  <Application>Microsoft Office PowerPoint</Application>
  <PresentationFormat>Widescreen</PresentationFormat>
  <Paragraphs>89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Achieving and Sustaining Behavior Change to Benefit Older Adults</vt:lpstr>
      <vt:lpstr>PowerPoint Presentation</vt:lpstr>
      <vt:lpstr>RCCN Behavior Change Workshop: Introduction</vt:lpstr>
      <vt:lpstr>PowerPoint Presentation</vt:lpstr>
      <vt:lpstr>RCCN Behavior Change Workshop: Goals</vt:lpstr>
      <vt:lpstr>RCCN Behavior Change Workshop: Goals &amp; Format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an NIA Research Centers Collaborative Network (RCCN)</dc:title>
  <dc:creator>Odette van der Willik</dc:creator>
  <cp:lastModifiedBy>Elizabeth Pritchett-Montavon</cp:lastModifiedBy>
  <cp:revision>27</cp:revision>
  <dcterms:created xsi:type="dcterms:W3CDTF">2018-12-04T18:30:13Z</dcterms:created>
  <dcterms:modified xsi:type="dcterms:W3CDTF">2018-12-19T19:43:21Z</dcterms:modified>
</cp:coreProperties>
</file>