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CC7ED-062A-45B4-92B5-A451DD25CE5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FBFF6-2D68-4795-AEBF-82058DFAF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FBFF6-2D68-4795-AEBF-82058DFAF6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C59FD0-D981-40D2-9DDC-80E44B296E9B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7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13D7-1D34-4B2D-9CA8-D7A3AD6ACBD3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A09A-B660-4499-8DD7-205083D97F9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68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4DF6-AD45-45CF-A1F2-A73C5BCA5B39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1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75A7-C850-4FBF-82F0-EE2BC2E37216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7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197-4A40-40C8-81B0-E256D60DC8B3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3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C25E-BD89-40B1-815B-85E2940358B3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2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FDF5-A187-41DD-918E-9C7877EAD892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8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72D3-81C6-494A-A340-A5EF6ECD61CD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1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CB4F-A945-4ED0-A801-61DF7ADF9753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2AE4-88FA-4428-A453-1C31F6A9D4B0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0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F15D-41B1-4968-B441-12C4DA78330F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AA92-3D6E-4AA3-93E1-1157F9E10524}" type="datetime1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7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28C-0547-4572-9B5B-71B62EE9BE32}" type="datetime1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2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F807-08AD-42A0-9A87-6BED20B92442}" type="datetime1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2A4F-40AA-4792-96AB-6E4A80B76CDB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E2B6-5EFF-4A84-9872-9BA83E7A2811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EB2BF7-818A-4266-BD00-1495FFBA7410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84D42C-04BA-45E6-9CF3-7C1AB3FB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Gender Differences and Stress Resilience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Neal Krause</a:t>
            </a:r>
          </a:p>
          <a:p>
            <a:r>
              <a:rPr lang="en-US" dirty="0" smtClean="0"/>
              <a:t>University of Michigan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social support may be more important than receiving social support</a:t>
            </a:r>
          </a:p>
          <a:p>
            <a:r>
              <a:rPr lang="en-US" dirty="0" smtClean="0"/>
              <a:t>When studying gender differences in the stress process, don’t forget men and the special issues they face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more important to give social support than to receive social support?</a:t>
            </a:r>
          </a:p>
          <a:p>
            <a:r>
              <a:rPr lang="en-US" dirty="0" smtClean="0"/>
              <a:t>Do men benefit more from giving social support than women?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institutions as important social settings for providing social support</a:t>
            </a:r>
          </a:p>
          <a:p>
            <a:r>
              <a:rPr lang="en-US" dirty="0" smtClean="0"/>
              <a:t>The process of providing support in religious institutions </a:t>
            </a:r>
          </a:p>
          <a:p>
            <a:r>
              <a:rPr lang="en-US" dirty="0" smtClean="0"/>
              <a:t>How men might benefit more than women when they support others in religious institutions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Supporting Others in Religious Institutions is Important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Complying with the basic tenets of religion bolsters self-esteem</a:t>
            </a:r>
          </a:p>
          <a:p>
            <a:r>
              <a:rPr lang="en-US" dirty="0" smtClean="0"/>
              <a:t>Providing support to others gives support providers a respite from their own problems</a:t>
            </a:r>
          </a:p>
          <a:p>
            <a:r>
              <a:rPr lang="en-US" dirty="0" smtClean="0"/>
              <a:t>Helping others makes support providers more cognizant of the things that are important in their lives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Studies on Providing Support to Others and Mortality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Brown, S. L., </a:t>
            </a:r>
            <a:r>
              <a:rPr lang="en-US" dirty="0" err="1" smtClean="0"/>
              <a:t>Nesse</a:t>
            </a:r>
            <a:r>
              <a:rPr lang="en-US" dirty="0" smtClean="0"/>
              <a:t>, R.M., </a:t>
            </a:r>
            <a:r>
              <a:rPr lang="en-US" dirty="0" err="1" smtClean="0"/>
              <a:t>Vinokur</a:t>
            </a:r>
            <a:r>
              <a:rPr lang="en-US" dirty="0" smtClean="0"/>
              <a:t>, A.D., &amp; Smith, D. M. (2003). Providing social support may be more beneficial than receiving it: Results from a prospective study of mortality. </a:t>
            </a:r>
            <a:r>
              <a:rPr lang="en-US" i="1" dirty="0" smtClean="0"/>
              <a:t>Psychological Science, 14, </a:t>
            </a:r>
            <a:r>
              <a:rPr lang="en-US" dirty="0" smtClean="0"/>
              <a:t>320-327.</a:t>
            </a:r>
          </a:p>
          <a:p>
            <a:r>
              <a:rPr lang="en-US" dirty="0" smtClean="0"/>
              <a:t>Krause, N. (2006). Church-based social support and mortality. </a:t>
            </a:r>
            <a:r>
              <a:rPr lang="en-US" i="1" dirty="0" smtClean="0"/>
              <a:t>Journal of Gerontology: Social Sciences, 57B, </a:t>
            </a:r>
            <a:r>
              <a:rPr lang="en-US" dirty="0" smtClean="0"/>
              <a:t>S332-S347.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Religious Institutions May Help Men Give Social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institutions put an emphasis on helping others</a:t>
            </a:r>
          </a:p>
          <a:p>
            <a:r>
              <a:rPr lang="en-US" dirty="0" smtClean="0"/>
              <a:t>Religious institutions provide structured settings that make helping others easier. </a:t>
            </a:r>
          </a:p>
          <a:p>
            <a:r>
              <a:rPr lang="en-US" dirty="0" smtClean="0"/>
              <a:t>Bible study groups, prayer groups, formal volunteer work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Data and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Landmark Spirituality and Health Survey (2015)</a:t>
            </a:r>
          </a:p>
          <a:p>
            <a:r>
              <a:rPr lang="en-US" dirty="0" smtClean="0"/>
              <a:t>All adults age 18 and older</a:t>
            </a:r>
          </a:p>
          <a:p>
            <a:r>
              <a:rPr lang="en-US" dirty="0" smtClean="0"/>
              <a:t>N = 3,010</a:t>
            </a:r>
          </a:p>
          <a:p>
            <a:r>
              <a:rPr lang="en-US" dirty="0" smtClean="0"/>
              <a:t>Took blood samples</a:t>
            </a:r>
          </a:p>
          <a:p>
            <a:r>
              <a:rPr lang="en-US" dirty="0" smtClean="0"/>
              <a:t>Outcome: “bad” cholesterol</a:t>
            </a:r>
          </a:p>
          <a:p>
            <a:r>
              <a:rPr lang="en-US" dirty="0" smtClean="0"/>
              <a:t>Stress measure: ongoing financial strain</a:t>
            </a:r>
          </a:p>
          <a:p>
            <a:r>
              <a:rPr lang="en-US" dirty="0" smtClean="0"/>
              <a:t>Social support measure: emotional support received from and provided to fellow church members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Study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give and receive more social support than men.</a:t>
            </a:r>
          </a:p>
          <a:p>
            <a:r>
              <a:rPr lang="en-US" dirty="0" smtClean="0"/>
              <a:t>Helping others offsets the effects of financial strain on cholesterol, but only among men and not among women.</a:t>
            </a:r>
          </a:p>
          <a:p>
            <a:r>
              <a:rPr lang="en-US" dirty="0" smtClean="0"/>
              <a:t>Receiving social support does not buffer the effects of economic problems on cholesterol for either men or women.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do not appear to benefit from providing social support to others </a:t>
            </a:r>
            <a:r>
              <a:rPr lang="en-US" u="sng" dirty="0" smtClean="0"/>
              <a:t>outside</a:t>
            </a:r>
            <a:r>
              <a:rPr lang="en-US" dirty="0" smtClean="0"/>
              <a:t> of religious institutions </a:t>
            </a:r>
          </a:p>
          <a:p>
            <a:r>
              <a:rPr lang="en-US" dirty="0" smtClean="0"/>
              <a:t>There are no age differences in the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Neal Krause,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550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Gender Differences and Stress Resilience</vt:lpstr>
      <vt:lpstr>Major Themes</vt:lpstr>
      <vt:lpstr>Theoretical Tasks</vt:lpstr>
      <vt:lpstr>Why Supporting Others in Religious Institutions is Important </vt:lpstr>
      <vt:lpstr>Two Studies on Providing Support to Others and Mortality </vt:lpstr>
      <vt:lpstr>How Religious Institutions May Help Men Give Social Support</vt:lpstr>
      <vt:lpstr>Study Data and Measures</vt:lpstr>
      <vt:lpstr>Main Study Findings</vt:lpstr>
      <vt:lpstr>Additional Data Analyses</vt:lpstr>
      <vt:lpstr>Take Home Messages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2019-06-17T14:41:48Z</dcterms:created>
  <dcterms:modified xsi:type="dcterms:W3CDTF">2019-07-12T15:36:26Z</dcterms:modified>
</cp:coreProperties>
</file>