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1" r:id="rId1"/>
  </p:sldMasterIdLst>
  <p:notesMasterIdLst>
    <p:notesMasterId r:id="rId17"/>
  </p:notesMasterIdLst>
  <p:sldIdLst>
    <p:sldId id="256" r:id="rId2"/>
    <p:sldId id="257" r:id="rId3"/>
    <p:sldId id="297" r:id="rId4"/>
    <p:sldId id="324" r:id="rId5"/>
    <p:sldId id="320" r:id="rId6"/>
    <p:sldId id="325" r:id="rId7"/>
    <p:sldId id="332" r:id="rId8"/>
    <p:sldId id="329" r:id="rId9"/>
    <p:sldId id="344" r:id="rId10"/>
    <p:sldId id="331" r:id="rId11"/>
    <p:sldId id="345" r:id="rId12"/>
    <p:sldId id="343" r:id="rId13"/>
    <p:sldId id="346" r:id="rId14"/>
    <p:sldId id="327" r:id="rId15"/>
    <p:sldId id="33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0D66"/>
    <a:srgbClr val="391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/>
    <p:restoredTop sz="91255"/>
  </p:normalViewPr>
  <p:slideViewPr>
    <p:cSldViewPr snapToGrid="0" snapToObjects="1">
      <p:cViewPr varScale="1">
        <p:scale>
          <a:sx n="106" d="100"/>
          <a:sy n="106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66567-0F45-E446-AEB6-04F8046DE77D}" type="doc">
      <dgm:prSet loTypeId="urn:microsoft.com/office/officeart/2005/8/layout/hList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7395A3-E1AC-D247-A033-41E319FFFEB6}">
      <dgm:prSet custT="1"/>
      <dgm:spPr/>
      <dgm:t>
        <a:bodyPr/>
        <a:lstStyle/>
        <a:p>
          <a:r>
            <a:rPr lang="en-US" sz="1500" b="1" dirty="0"/>
            <a:t>Wake Forest School of Medicine Coordinating Center</a:t>
          </a:r>
          <a:endParaRPr lang="en-US" sz="1500" dirty="0"/>
        </a:p>
      </dgm:t>
    </dgm:pt>
    <dgm:pt modelId="{57F980B0-2447-4245-9CA5-347647D2AFF4}" type="parTrans" cxnId="{F7DE13C5-B5CE-DB45-ABAC-A820F8AB3531}">
      <dgm:prSet/>
      <dgm:spPr/>
      <dgm:t>
        <a:bodyPr/>
        <a:lstStyle/>
        <a:p>
          <a:endParaRPr lang="en-US"/>
        </a:p>
      </dgm:t>
    </dgm:pt>
    <dgm:pt modelId="{8D32180D-9588-184E-BC5B-561C014AE3CC}" type="sibTrans" cxnId="{F7DE13C5-B5CE-DB45-ABAC-A820F8AB3531}">
      <dgm:prSet/>
      <dgm:spPr/>
      <dgm:t>
        <a:bodyPr/>
        <a:lstStyle/>
        <a:p>
          <a:endParaRPr lang="en-US"/>
        </a:p>
      </dgm:t>
    </dgm:pt>
    <dgm:pt modelId="{71754F14-8754-9E45-958D-A6A8AF99E249}">
      <dgm:prSet custT="1"/>
      <dgm:spPr/>
      <dgm:t>
        <a:bodyPr/>
        <a:lstStyle/>
        <a:p>
          <a:r>
            <a:rPr lang="en-US" sz="1500" b="1" u="none" dirty="0"/>
            <a:t>WFSM Clinical Site</a:t>
          </a:r>
          <a:endParaRPr lang="en-US" sz="1500" u="none" dirty="0"/>
        </a:p>
      </dgm:t>
    </dgm:pt>
    <dgm:pt modelId="{A275A57A-90D0-D146-9E24-93BDFD9008C0}" type="parTrans" cxnId="{D9F25003-44D9-E946-8907-66C3295C625C}">
      <dgm:prSet/>
      <dgm:spPr/>
      <dgm:t>
        <a:bodyPr/>
        <a:lstStyle/>
        <a:p>
          <a:endParaRPr lang="en-US"/>
        </a:p>
      </dgm:t>
    </dgm:pt>
    <dgm:pt modelId="{8484F797-AD5C-EC4B-80C2-4C63F8C426F1}" type="sibTrans" cxnId="{D9F25003-44D9-E946-8907-66C3295C625C}">
      <dgm:prSet/>
      <dgm:spPr/>
      <dgm:t>
        <a:bodyPr/>
        <a:lstStyle/>
        <a:p>
          <a:endParaRPr lang="en-US"/>
        </a:p>
      </dgm:t>
    </dgm:pt>
    <dgm:pt modelId="{A338C403-9408-F74F-A00F-12566B5A7EE1}">
      <dgm:prSet custT="1"/>
      <dgm:spPr/>
      <dgm:t>
        <a:bodyPr/>
        <a:lstStyle/>
        <a:p>
          <a:r>
            <a:rPr lang="en-US" sz="1500" b="1" dirty="0"/>
            <a:t>Jeff Williamson, MD</a:t>
          </a:r>
          <a:endParaRPr lang="en-US" sz="1500" dirty="0"/>
        </a:p>
      </dgm:t>
    </dgm:pt>
    <dgm:pt modelId="{E1C08E52-5878-434D-A71E-D1AD694AAB1A}" type="parTrans" cxnId="{F9F4112B-8BB1-0042-AB3D-529840999A30}">
      <dgm:prSet/>
      <dgm:spPr/>
      <dgm:t>
        <a:bodyPr/>
        <a:lstStyle/>
        <a:p>
          <a:endParaRPr lang="en-US"/>
        </a:p>
      </dgm:t>
    </dgm:pt>
    <dgm:pt modelId="{B0E9B103-CDE0-094F-B014-50E7262EFE9A}" type="sibTrans" cxnId="{F9F4112B-8BB1-0042-AB3D-529840999A30}">
      <dgm:prSet/>
      <dgm:spPr/>
      <dgm:t>
        <a:bodyPr/>
        <a:lstStyle/>
        <a:p>
          <a:endParaRPr lang="en-US"/>
        </a:p>
      </dgm:t>
    </dgm:pt>
    <dgm:pt modelId="{82E5B9C3-0540-CC4C-A156-CDCDA1072B0F}">
      <dgm:prSet custT="1"/>
      <dgm:spPr/>
      <dgm:t>
        <a:bodyPr/>
        <a:lstStyle/>
        <a:p>
          <a:r>
            <a:rPr lang="en-US" sz="1500" b="1" dirty="0"/>
            <a:t>Jo Cleveland, MD</a:t>
          </a:r>
          <a:endParaRPr lang="en-US" sz="1500" dirty="0"/>
        </a:p>
      </dgm:t>
    </dgm:pt>
    <dgm:pt modelId="{64E810B0-862A-8047-BD92-85925EC15725}" type="parTrans" cxnId="{69484FBA-C73C-BF49-BBA0-D48DF20CE74D}">
      <dgm:prSet/>
      <dgm:spPr/>
      <dgm:t>
        <a:bodyPr/>
        <a:lstStyle/>
        <a:p>
          <a:endParaRPr lang="en-US"/>
        </a:p>
      </dgm:t>
    </dgm:pt>
    <dgm:pt modelId="{17E060F9-6048-1A40-A24B-830057F57FAD}" type="sibTrans" cxnId="{69484FBA-C73C-BF49-BBA0-D48DF20CE74D}">
      <dgm:prSet/>
      <dgm:spPr/>
      <dgm:t>
        <a:bodyPr/>
        <a:lstStyle/>
        <a:p>
          <a:endParaRPr lang="en-US"/>
        </a:p>
      </dgm:t>
    </dgm:pt>
    <dgm:pt modelId="{D729D3EB-027B-DC4E-882D-BA013EFC6FEF}">
      <dgm:prSet custT="1"/>
      <dgm:spPr/>
      <dgm:t>
        <a:bodyPr/>
        <a:lstStyle/>
        <a:p>
          <a:r>
            <a:rPr lang="en-US" sz="1500" b="1" dirty="0"/>
            <a:t>Ben Williams, MD</a:t>
          </a:r>
          <a:endParaRPr lang="en-US" sz="1500" dirty="0"/>
        </a:p>
      </dgm:t>
    </dgm:pt>
    <dgm:pt modelId="{9F31599C-311C-A443-AEB3-0577ADC960EC}" type="parTrans" cxnId="{B5D0D096-E0F3-FB46-BBE0-C5EDACFD6F28}">
      <dgm:prSet/>
      <dgm:spPr/>
      <dgm:t>
        <a:bodyPr/>
        <a:lstStyle/>
        <a:p>
          <a:endParaRPr lang="en-US"/>
        </a:p>
      </dgm:t>
    </dgm:pt>
    <dgm:pt modelId="{0F36D213-D813-094B-9230-271F25CC725A}" type="sibTrans" cxnId="{B5D0D096-E0F3-FB46-BBE0-C5EDACFD6F28}">
      <dgm:prSet/>
      <dgm:spPr/>
      <dgm:t>
        <a:bodyPr/>
        <a:lstStyle/>
        <a:p>
          <a:endParaRPr lang="en-US"/>
        </a:p>
      </dgm:t>
    </dgm:pt>
    <dgm:pt modelId="{2775AAEE-2824-BA46-8FA8-352E6A9886DB}">
      <dgm:prSet custT="1"/>
      <dgm:spPr/>
      <dgm:t>
        <a:bodyPr/>
        <a:lstStyle/>
        <a:p>
          <a:r>
            <a:rPr lang="en-US" sz="1500" b="1" dirty="0"/>
            <a:t>Bonnie Sachs, PhD</a:t>
          </a:r>
          <a:endParaRPr lang="en-US" sz="1500" dirty="0"/>
        </a:p>
      </dgm:t>
    </dgm:pt>
    <dgm:pt modelId="{997DA8DE-D541-7548-BCC8-E48A2296FAC8}" type="parTrans" cxnId="{D34764C2-61D5-2441-9077-7A4A527E18D3}">
      <dgm:prSet/>
      <dgm:spPr/>
      <dgm:t>
        <a:bodyPr/>
        <a:lstStyle/>
        <a:p>
          <a:endParaRPr lang="en-US"/>
        </a:p>
      </dgm:t>
    </dgm:pt>
    <dgm:pt modelId="{2A7ABB77-C6F7-064D-A149-ABDF776D53DA}" type="sibTrans" cxnId="{D34764C2-61D5-2441-9077-7A4A527E18D3}">
      <dgm:prSet/>
      <dgm:spPr/>
      <dgm:t>
        <a:bodyPr/>
        <a:lstStyle/>
        <a:p>
          <a:endParaRPr lang="en-US"/>
        </a:p>
      </dgm:t>
    </dgm:pt>
    <dgm:pt modelId="{AE6DE12A-612B-6A42-83CD-9957E566F471}">
      <dgm:prSet custT="1"/>
      <dgm:spPr/>
      <dgm:t>
        <a:bodyPr/>
        <a:lstStyle/>
        <a:p>
          <a:r>
            <a:rPr lang="en-US" sz="1500" b="1" dirty="0"/>
            <a:t>USC/ATRI</a:t>
          </a:r>
          <a:endParaRPr lang="en-US" sz="1500" dirty="0"/>
        </a:p>
      </dgm:t>
    </dgm:pt>
    <dgm:pt modelId="{6AA9741C-2A20-F542-885D-D7CF0D88A263}" type="parTrans" cxnId="{1B340C27-A1B5-BC43-95D9-C00145AC98A3}">
      <dgm:prSet/>
      <dgm:spPr/>
      <dgm:t>
        <a:bodyPr/>
        <a:lstStyle/>
        <a:p>
          <a:endParaRPr lang="en-US"/>
        </a:p>
      </dgm:t>
    </dgm:pt>
    <dgm:pt modelId="{D06D23C3-F9A9-4B4D-A92E-68B91CBA358E}" type="sibTrans" cxnId="{1B340C27-A1B5-BC43-95D9-C00145AC98A3}">
      <dgm:prSet/>
      <dgm:spPr/>
      <dgm:t>
        <a:bodyPr/>
        <a:lstStyle/>
        <a:p>
          <a:endParaRPr lang="en-US"/>
        </a:p>
      </dgm:t>
    </dgm:pt>
    <dgm:pt modelId="{52FDB656-DB0E-BA4C-B96F-DE8B23476C36}">
      <dgm:prSet custT="1"/>
      <dgm:spPr/>
      <dgm:t>
        <a:bodyPr/>
        <a:lstStyle/>
        <a:p>
          <a:r>
            <a:rPr lang="en-US" sz="1500" b="1" dirty="0"/>
            <a:t>Rema Raman, PhD</a:t>
          </a:r>
          <a:endParaRPr lang="en-US" sz="1500" dirty="0"/>
        </a:p>
      </dgm:t>
    </dgm:pt>
    <dgm:pt modelId="{F91F4813-4364-B14F-A9FC-32B671AA8815}" type="parTrans" cxnId="{F1954D19-4FFD-2B4A-AAC3-AF5CE313A75D}">
      <dgm:prSet/>
      <dgm:spPr/>
      <dgm:t>
        <a:bodyPr/>
        <a:lstStyle/>
        <a:p>
          <a:endParaRPr lang="en-US"/>
        </a:p>
      </dgm:t>
    </dgm:pt>
    <dgm:pt modelId="{163DF035-E9E0-1640-85C0-39BB5A7D3EFF}" type="sibTrans" cxnId="{F1954D19-4FFD-2B4A-AAC3-AF5CE313A75D}">
      <dgm:prSet/>
      <dgm:spPr/>
      <dgm:t>
        <a:bodyPr/>
        <a:lstStyle/>
        <a:p>
          <a:endParaRPr lang="en-US"/>
        </a:p>
      </dgm:t>
    </dgm:pt>
    <dgm:pt modelId="{A17F5677-73DB-2846-8FC5-1D94021C81CA}">
      <dgm:prSet custT="1"/>
      <dgm:spPr/>
      <dgm:t>
        <a:bodyPr/>
        <a:lstStyle/>
        <a:p>
          <a:r>
            <a:rPr lang="en-US" sz="1500" b="1" dirty="0"/>
            <a:t>Gus Jimenez-</a:t>
          </a:r>
          <a:r>
            <a:rPr lang="en-US" sz="1500" b="1" dirty="0" err="1"/>
            <a:t>Maggiora</a:t>
          </a:r>
          <a:endParaRPr lang="en-US" sz="1500" dirty="0"/>
        </a:p>
      </dgm:t>
    </dgm:pt>
    <dgm:pt modelId="{67774D20-68A0-724D-93A4-D4130823F351}" type="parTrans" cxnId="{0C99E935-364B-3F4B-9AC9-FD091287E4DC}">
      <dgm:prSet/>
      <dgm:spPr/>
      <dgm:t>
        <a:bodyPr/>
        <a:lstStyle/>
        <a:p>
          <a:endParaRPr lang="en-US"/>
        </a:p>
      </dgm:t>
    </dgm:pt>
    <dgm:pt modelId="{9A62E156-E5D4-4F40-817C-88A47A1A549D}" type="sibTrans" cxnId="{0C99E935-364B-3F4B-9AC9-FD091287E4DC}">
      <dgm:prSet/>
      <dgm:spPr/>
      <dgm:t>
        <a:bodyPr/>
        <a:lstStyle/>
        <a:p>
          <a:endParaRPr lang="en-US"/>
        </a:p>
      </dgm:t>
    </dgm:pt>
    <dgm:pt modelId="{211E4215-7422-6E43-8A83-FA7F1B9462BC}">
      <dgm:prSet custT="1"/>
      <dgm:spPr/>
      <dgm:t>
        <a:bodyPr/>
        <a:lstStyle/>
        <a:p>
          <a:r>
            <a:rPr lang="en-US" sz="1500" b="1" dirty="0"/>
            <a:t>Robert </a:t>
          </a:r>
          <a:r>
            <a:rPr lang="en-US" sz="1500" b="1" dirty="0" err="1"/>
            <a:t>Rissman</a:t>
          </a:r>
          <a:r>
            <a:rPr lang="en-US" sz="1500" b="1" dirty="0"/>
            <a:t>, PhD</a:t>
          </a:r>
          <a:endParaRPr lang="en-US" sz="1500" dirty="0"/>
        </a:p>
      </dgm:t>
    </dgm:pt>
    <dgm:pt modelId="{89F61815-F3FD-D845-ACE1-F43494F9A7BE}" type="parTrans" cxnId="{D03F334D-1541-F54C-BA23-ECB0CC1DFCB9}">
      <dgm:prSet/>
      <dgm:spPr/>
      <dgm:t>
        <a:bodyPr/>
        <a:lstStyle/>
        <a:p>
          <a:endParaRPr lang="en-US"/>
        </a:p>
      </dgm:t>
    </dgm:pt>
    <dgm:pt modelId="{A1AC3E4D-52B9-D340-90CB-39054211698B}" type="sibTrans" cxnId="{D03F334D-1541-F54C-BA23-ECB0CC1DFCB9}">
      <dgm:prSet/>
      <dgm:spPr/>
      <dgm:t>
        <a:bodyPr/>
        <a:lstStyle/>
        <a:p>
          <a:endParaRPr lang="en-US"/>
        </a:p>
      </dgm:t>
    </dgm:pt>
    <dgm:pt modelId="{E18E519D-EA08-094A-8BCB-44910579DAA8}">
      <dgm:prSet custT="1"/>
      <dgm:spPr/>
      <dgm:t>
        <a:bodyPr/>
        <a:lstStyle/>
        <a:p>
          <a:r>
            <a:rPr lang="en-US" sz="1500" b="1" dirty="0"/>
            <a:t>Karolinska </a:t>
          </a:r>
          <a:r>
            <a:rPr lang="en-US" sz="1500" b="1" dirty="0" err="1"/>
            <a:t>Institutet</a:t>
          </a:r>
          <a:r>
            <a:rPr lang="en-US" sz="1500" b="1" dirty="0"/>
            <a:t> &amp; National Institute for Health &amp; Welfare</a:t>
          </a:r>
          <a:endParaRPr lang="en-US" sz="1500" dirty="0"/>
        </a:p>
      </dgm:t>
    </dgm:pt>
    <dgm:pt modelId="{9621E074-F547-F248-A930-4C8494E7DC55}" type="parTrans" cxnId="{D840CCEC-682C-3048-A7C7-486636EE3964}">
      <dgm:prSet/>
      <dgm:spPr/>
      <dgm:t>
        <a:bodyPr/>
        <a:lstStyle/>
        <a:p>
          <a:endParaRPr lang="en-US"/>
        </a:p>
      </dgm:t>
    </dgm:pt>
    <dgm:pt modelId="{963A2C03-042A-C84F-92B4-E233AD20650A}" type="sibTrans" cxnId="{D840CCEC-682C-3048-A7C7-486636EE3964}">
      <dgm:prSet/>
      <dgm:spPr/>
      <dgm:t>
        <a:bodyPr/>
        <a:lstStyle/>
        <a:p>
          <a:endParaRPr lang="en-US"/>
        </a:p>
      </dgm:t>
    </dgm:pt>
    <dgm:pt modelId="{A4738A27-E3D3-A04A-97FC-D86A25195EFF}">
      <dgm:prSet custT="1"/>
      <dgm:spPr/>
      <dgm:t>
        <a:bodyPr/>
        <a:lstStyle/>
        <a:p>
          <a:r>
            <a:rPr lang="en-US" sz="1500" b="1" u="sng" dirty="0" err="1"/>
            <a:t>Miia</a:t>
          </a:r>
          <a:r>
            <a:rPr lang="en-US" sz="1500" b="1" u="sng" dirty="0"/>
            <a:t> </a:t>
          </a:r>
          <a:r>
            <a:rPr lang="en-US" sz="1500" b="1" u="sng" dirty="0" err="1"/>
            <a:t>Kivipelto</a:t>
          </a:r>
          <a:r>
            <a:rPr lang="en-US" sz="1500" b="1" u="sng" dirty="0"/>
            <a:t>, MD PhD</a:t>
          </a:r>
          <a:endParaRPr lang="en-US" sz="1500" dirty="0"/>
        </a:p>
      </dgm:t>
    </dgm:pt>
    <dgm:pt modelId="{82490A2C-A1AF-6C4D-85E4-D2B16742EA0F}" type="parTrans" cxnId="{A37F664A-7221-F74A-920E-7CB2224F6918}">
      <dgm:prSet/>
      <dgm:spPr/>
      <dgm:t>
        <a:bodyPr/>
        <a:lstStyle/>
        <a:p>
          <a:endParaRPr lang="en-US"/>
        </a:p>
      </dgm:t>
    </dgm:pt>
    <dgm:pt modelId="{B876E0C8-395E-CF46-AE8A-7BCD1967E3BE}" type="sibTrans" cxnId="{A37F664A-7221-F74A-920E-7CB2224F6918}">
      <dgm:prSet/>
      <dgm:spPr/>
      <dgm:t>
        <a:bodyPr/>
        <a:lstStyle/>
        <a:p>
          <a:endParaRPr lang="en-US"/>
        </a:p>
      </dgm:t>
    </dgm:pt>
    <dgm:pt modelId="{E2D6ECF6-E314-1A44-A6E7-C7EF808D671D}">
      <dgm:prSet custT="1"/>
      <dgm:spPr/>
      <dgm:t>
        <a:bodyPr/>
        <a:lstStyle/>
        <a:p>
          <a:r>
            <a:rPr lang="en-US" sz="1500" b="1" dirty="0" err="1"/>
            <a:t>Tiia</a:t>
          </a:r>
          <a:r>
            <a:rPr lang="en-US" sz="1500" b="1" dirty="0"/>
            <a:t> </a:t>
          </a:r>
          <a:r>
            <a:rPr lang="en-US" sz="1500" b="1" dirty="0" err="1"/>
            <a:t>Ngandu</a:t>
          </a:r>
          <a:r>
            <a:rPr lang="en-US" sz="1500" b="1" dirty="0"/>
            <a:t>, MD PhD</a:t>
          </a:r>
          <a:endParaRPr lang="en-US" sz="1500" dirty="0"/>
        </a:p>
      </dgm:t>
    </dgm:pt>
    <dgm:pt modelId="{D8D1416C-4247-DF49-A84F-86DB9322817B}" type="parTrans" cxnId="{C7B7F315-445A-5F4C-AE3F-590BD85DF925}">
      <dgm:prSet/>
      <dgm:spPr/>
      <dgm:t>
        <a:bodyPr/>
        <a:lstStyle/>
        <a:p>
          <a:endParaRPr lang="en-US"/>
        </a:p>
      </dgm:t>
    </dgm:pt>
    <dgm:pt modelId="{3F238A8D-24DA-B34F-B606-C3CA245C4EF0}" type="sibTrans" cxnId="{C7B7F315-445A-5F4C-AE3F-590BD85DF925}">
      <dgm:prSet/>
      <dgm:spPr/>
      <dgm:t>
        <a:bodyPr/>
        <a:lstStyle/>
        <a:p>
          <a:endParaRPr lang="en-US"/>
        </a:p>
      </dgm:t>
    </dgm:pt>
    <dgm:pt modelId="{712BC35B-70C9-F342-9E1A-8CBFF6148031}">
      <dgm:prSet custT="1"/>
      <dgm:spPr/>
      <dgm:t>
        <a:bodyPr/>
        <a:lstStyle/>
        <a:p>
          <a:r>
            <a:rPr lang="en-US" sz="1500" b="1" dirty="0"/>
            <a:t>Alina Solomon, MD PhD</a:t>
          </a:r>
          <a:endParaRPr lang="en-US" sz="1500" dirty="0"/>
        </a:p>
      </dgm:t>
    </dgm:pt>
    <dgm:pt modelId="{AABA5673-520D-AE4C-824D-F48E61A28331}" type="parTrans" cxnId="{203B27CD-AB68-6E4C-879D-5480119E3BEC}">
      <dgm:prSet/>
      <dgm:spPr/>
      <dgm:t>
        <a:bodyPr/>
        <a:lstStyle/>
        <a:p>
          <a:endParaRPr lang="en-US"/>
        </a:p>
      </dgm:t>
    </dgm:pt>
    <dgm:pt modelId="{AA197448-01A7-6045-A32E-9ADAD9EB0B58}" type="sibTrans" cxnId="{203B27CD-AB68-6E4C-879D-5480119E3BEC}">
      <dgm:prSet/>
      <dgm:spPr/>
      <dgm:t>
        <a:bodyPr/>
        <a:lstStyle/>
        <a:p>
          <a:endParaRPr lang="en-US"/>
        </a:p>
      </dgm:t>
    </dgm:pt>
    <dgm:pt modelId="{533A77C2-40CB-B44D-B979-278BA124D1F6}" type="pres">
      <dgm:prSet presAssocID="{38566567-0F45-E446-AEB6-04F8046DE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64C72-6513-DB43-ADBD-5A12A54E4750}" type="pres">
      <dgm:prSet presAssocID="{EF7395A3-E1AC-D247-A033-41E319FFFEB6}" presName="composite" presStyleCnt="0"/>
      <dgm:spPr/>
    </dgm:pt>
    <dgm:pt modelId="{99EE5B09-158A-3F4B-BA5E-941F25F3A26E}" type="pres">
      <dgm:prSet presAssocID="{EF7395A3-E1AC-D247-A033-41E319FFFEB6}" presName="parTx" presStyleLbl="alignNode1" presStyleIdx="0" presStyleCnt="4" custLinFactNeighborX="356" custLinFactNeighborY="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CAD43-DFA8-DE4D-87AA-ED645160DBB4}" type="pres">
      <dgm:prSet presAssocID="{EF7395A3-E1AC-D247-A033-41E319FFFEB6}" presName="desTx" presStyleLbl="alignAccFollowNode1" presStyleIdx="0" presStyleCnt="4" custScaleX="100654" custLinFactNeighborX="-166" custLinFactNeighborY="1294">
        <dgm:presLayoutVars>
          <dgm:bulletEnabled val="1"/>
        </dgm:presLayoutVars>
      </dgm:prSet>
      <dgm:spPr/>
    </dgm:pt>
    <dgm:pt modelId="{3CA3F448-5F42-6448-9E46-2F113E39D238}" type="pres">
      <dgm:prSet presAssocID="{8D32180D-9588-184E-BC5B-561C014AE3CC}" presName="space" presStyleCnt="0"/>
      <dgm:spPr/>
    </dgm:pt>
    <dgm:pt modelId="{5194AFEC-E8C8-544D-A37D-9C170DC79065}" type="pres">
      <dgm:prSet presAssocID="{71754F14-8754-9E45-958D-A6A8AF99E249}" presName="composite" presStyleCnt="0"/>
      <dgm:spPr/>
    </dgm:pt>
    <dgm:pt modelId="{9C05CD45-CAAE-7F4A-BF0E-31315B4B4670}" type="pres">
      <dgm:prSet presAssocID="{71754F14-8754-9E45-958D-A6A8AF99E2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9792C-EDEC-1C41-828E-B1287FA5F994}" type="pres">
      <dgm:prSet presAssocID="{71754F14-8754-9E45-958D-A6A8AF99E2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26FFA-A902-5D48-B83E-FAD2BECBED23}" type="pres">
      <dgm:prSet presAssocID="{8484F797-AD5C-EC4B-80C2-4C63F8C426F1}" presName="space" presStyleCnt="0"/>
      <dgm:spPr/>
    </dgm:pt>
    <dgm:pt modelId="{20A8A0B9-E8B7-7C46-B7FE-11CDDC00DE89}" type="pres">
      <dgm:prSet presAssocID="{AE6DE12A-612B-6A42-83CD-9957E566F471}" presName="composite" presStyleCnt="0"/>
      <dgm:spPr/>
    </dgm:pt>
    <dgm:pt modelId="{D158C79E-9E26-5A4B-A2AB-AF4AF016EA97}" type="pres">
      <dgm:prSet presAssocID="{AE6DE12A-612B-6A42-83CD-9957E566F47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CB909-9577-0C4A-A286-18B69599EA75}" type="pres">
      <dgm:prSet presAssocID="{AE6DE12A-612B-6A42-83CD-9957E566F47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29A18-3797-954C-A466-FF2064E3660B}" type="pres">
      <dgm:prSet presAssocID="{D06D23C3-F9A9-4B4D-A92E-68B91CBA358E}" presName="space" presStyleCnt="0"/>
      <dgm:spPr/>
    </dgm:pt>
    <dgm:pt modelId="{94F9E486-4B14-E547-8012-E1970580A266}" type="pres">
      <dgm:prSet presAssocID="{E18E519D-EA08-094A-8BCB-44910579DAA8}" presName="composite" presStyleCnt="0"/>
      <dgm:spPr/>
    </dgm:pt>
    <dgm:pt modelId="{AF6E89BA-B40F-674E-8B95-57DEBDB7AB21}" type="pres">
      <dgm:prSet presAssocID="{E18E519D-EA08-094A-8BCB-44910579DAA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E1CFF-C0A3-554C-8629-5AA90CF38C53}" type="pres">
      <dgm:prSet presAssocID="{E18E519D-EA08-094A-8BCB-44910579DAA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0CCEC-682C-3048-A7C7-486636EE3964}" srcId="{38566567-0F45-E446-AEB6-04F8046DE77D}" destId="{E18E519D-EA08-094A-8BCB-44910579DAA8}" srcOrd="3" destOrd="0" parTransId="{9621E074-F547-F248-A930-4C8494E7DC55}" sibTransId="{963A2C03-042A-C84F-92B4-E233AD20650A}"/>
    <dgm:cxn modelId="{1B340C27-A1B5-BC43-95D9-C00145AC98A3}" srcId="{38566567-0F45-E446-AEB6-04F8046DE77D}" destId="{AE6DE12A-612B-6A42-83CD-9957E566F471}" srcOrd="2" destOrd="0" parTransId="{6AA9741C-2A20-F542-885D-D7CF0D88A263}" sibTransId="{D06D23C3-F9A9-4B4D-A92E-68B91CBA358E}"/>
    <dgm:cxn modelId="{4440D6E5-824D-7B4D-BDD0-E505C8A59C38}" type="presOf" srcId="{712BC35B-70C9-F342-9E1A-8CBFF6148031}" destId="{C27E1CFF-C0A3-554C-8629-5AA90CF38C53}" srcOrd="0" destOrd="2" presId="urn:microsoft.com/office/officeart/2005/8/layout/hList1"/>
    <dgm:cxn modelId="{0C99E935-364B-3F4B-9AC9-FD091287E4DC}" srcId="{AE6DE12A-612B-6A42-83CD-9957E566F471}" destId="{A17F5677-73DB-2846-8FC5-1D94021C81CA}" srcOrd="1" destOrd="0" parTransId="{67774D20-68A0-724D-93A4-D4130823F351}" sibTransId="{9A62E156-E5D4-4F40-817C-88A47A1A549D}"/>
    <dgm:cxn modelId="{203B27CD-AB68-6E4C-879D-5480119E3BEC}" srcId="{E18E519D-EA08-094A-8BCB-44910579DAA8}" destId="{712BC35B-70C9-F342-9E1A-8CBFF6148031}" srcOrd="2" destOrd="0" parTransId="{AABA5673-520D-AE4C-824D-F48E61A28331}" sibTransId="{AA197448-01A7-6045-A32E-9ADAD9EB0B58}"/>
    <dgm:cxn modelId="{F1954D19-4FFD-2B4A-AAC3-AF5CE313A75D}" srcId="{AE6DE12A-612B-6A42-83CD-9957E566F471}" destId="{52FDB656-DB0E-BA4C-B96F-DE8B23476C36}" srcOrd="0" destOrd="0" parTransId="{F91F4813-4364-B14F-A9FC-32B671AA8815}" sibTransId="{163DF035-E9E0-1640-85C0-39BB5A7D3EFF}"/>
    <dgm:cxn modelId="{80895637-E819-DA4F-8775-5DC17EBDAAC4}" type="presOf" srcId="{38566567-0F45-E446-AEB6-04F8046DE77D}" destId="{533A77C2-40CB-B44D-B979-278BA124D1F6}" srcOrd="0" destOrd="0" presId="urn:microsoft.com/office/officeart/2005/8/layout/hList1"/>
    <dgm:cxn modelId="{04B566B6-8042-074F-9587-D8FE40716F51}" type="presOf" srcId="{E18E519D-EA08-094A-8BCB-44910579DAA8}" destId="{AF6E89BA-B40F-674E-8B95-57DEBDB7AB21}" srcOrd="0" destOrd="0" presId="urn:microsoft.com/office/officeart/2005/8/layout/hList1"/>
    <dgm:cxn modelId="{69484FBA-C73C-BF49-BBA0-D48DF20CE74D}" srcId="{71754F14-8754-9E45-958D-A6A8AF99E249}" destId="{82E5B9C3-0540-CC4C-A156-CDCDA1072B0F}" srcOrd="1" destOrd="0" parTransId="{64E810B0-862A-8047-BD92-85925EC15725}" sibTransId="{17E060F9-6048-1A40-A24B-830057F57FAD}"/>
    <dgm:cxn modelId="{A37F664A-7221-F74A-920E-7CB2224F6918}" srcId="{E18E519D-EA08-094A-8BCB-44910579DAA8}" destId="{A4738A27-E3D3-A04A-97FC-D86A25195EFF}" srcOrd="0" destOrd="0" parTransId="{82490A2C-A1AF-6C4D-85E4-D2B16742EA0F}" sibTransId="{B876E0C8-395E-CF46-AE8A-7BCD1967E3BE}"/>
    <dgm:cxn modelId="{6ADEDF5D-79E7-484F-8C93-F9F127B5B511}" type="presOf" srcId="{71754F14-8754-9E45-958D-A6A8AF99E249}" destId="{9C05CD45-CAAE-7F4A-BF0E-31315B4B4670}" srcOrd="0" destOrd="0" presId="urn:microsoft.com/office/officeart/2005/8/layout/hList1"/>
    <dgm:cxn modelId="{428396DB-8F4A-2447-B995-96808829DA5C}" type="presOf" srcId="{A4738A27-E3D3-A04A-97FC-D86A25195EFF}" destId="{C27E1CFF-C0A3-554C-8629-5AA90CF38C53}" srcOrd="0" destOrd="0" presId="urn:microsoft.com/office/officeart/2005/8/layout/hList1"/>
    <dgm:cxn modelId="{BC1DA9A1-C44F-A94B-B475-A3A9341911AB}" type="presOf" srcId="{AE6DE12A-612B-6A42-83CD-9957E566F471}" destId="{D158C79E-9E26-5A4B-A2AB-AF4AF016EA97}" srcOrd="0" destOrd="0" presId="urn:microsoft.com/office/officeart/2005/8/layout/hList1"/>
    <dgm:cxn modelId="{F7DE13C5-B5CE-DB45-ABAC-A820F8AB3531}" srcId="{38566567-0F45-E446-AEB6-04F8046DE77D}" destId="{EF7395A3-E1AC-D247-A033-41E319FFFEB6}" srcOrd="0" destOrd="0" parTransId="{57F980B0-2447-4245-9CA5-347647D2AFF4}" sibTransId="{8D32180D-9588-184E-BC5B-561C014AE3CC}"/>
    <dgm:cxn modelId="{7CF4E4C5-B69C-9F43-9A5F-2EEFD482B100}" type="presOf" srcId="{A17F5677-73DB-2846-8FC5-1D94021C81CA}" destId="{0B1CB909-9577-0C4A-A286-18B69599EA75}" srcOrd="0" destOrd="1" presId="urn:microsoft.com/office/officeart/2005/8/layout/hList1"/>
    <dgm:cxn modelId="{F1DCAF5F-4452-BA43-8826-8DB083E08C1F}" type="presOf" srcId="{EF7395A3-E1AC-D247-A033-41E319FFFEB6}" destId="{99EE5B09-158A-3F4B-BA5E-941F25F3A26E}" srcOrd="0" destOrd="0" presId="urn:microsoft.com/office/officeart/2005/8/layout/hList1"/>
    <dgm:cxn modelId="{D03F334D-1541-F54C-BA23-ECB0CC1DFCB9}" srcId="{AE6DE12A-612B-6A42-83CD-9957E566F471}" destId="{211E4215-7422-6E43-8A83-FA7F1B9462BC}" srcOrd="2" destOrd="0" parTransId="{89F61815-F3FD-D845-ACE1-F43494F9A7BE}" sibTransId="{A1AC3E4D-52B9-D340-90CB-39054211698B}"/>
    <dgm:cxn modelId="{1CB387A8-2EE7-A94F-93B3-7EC67C31CD0F}" type="presOf" srcId="{211E4215-7422-6E43-8A83-FA7F1B9462BC}" destId="{0B1CB909-9577-0C4A-A286-18B69599EA75}" srcOrd="0" destOrd="2" presId="urn:microsoft.com/office/officeart/2005/8/layout/hList1"/>
    <dgm:cxn modelId="{F9F4112B-8BB1-0042-AB3D-529840999A30}" srcId="{71754F14-8754-9E45-958D-A6A8AF99E249}" destId="{A338C403-9408-F74F-A00F-12566B5A7EE1}" srcOrd="0" destOrd="0" parTransId="{E1C08E52-5878-434D-A71E-D1AD694AAB1A}" sibTransId="{B0E9B103-CDE0-094F-B014-50E7262EFE9A}"/>
    <dgm:cxn modelId="{D34764C2-61D5-2441-9077-7A4A527E18D3}" srcId="{71754F14-8754-9E45-958D-A6A8AF99E249}" destId="{2775AAEE-2824-BA46-8FA8-352E6A9886DB}" srcOrd="3" destOrd="0" parTransId="{997DA8DE-D541-7548-BCC8-E48A2296FAC8}" sibTransId="{2A7ABB77-C6F7-064D-A149-ABDF776D53DA}"/>
    <dgm:cxn modelId="{FB384C10-A9EA-FC42-9A32-6264423DC351}" type="presOf" srcId="{82E5B9C3-0540-CC4C-A156-CDCDA1072B0F}" destId="{B879792C-EDEC-1C41-828E-B1287FA5F994}" srcOrd="0" destOrd="1" presId="urn:microsoft.com/office/officeart/2005/8/layout/hList1"/>
    <dgm:cxn modelId="{B5D0D096-E0F3-FB46-BBE0-C5EDACFD6F28}" srcId="{71754F14-8754-9E45-958D-A6A8AF99E249}" destId="{D729D3EB-027B-DC4E-882D-BA013EFC6FEF}" srcOrd="2" destOrd="0" parTransId="{9F31599C-311C-A443-AEB3-0577ADC960EC}" sibTransId="{0F36D213-D813-094B-9230-271F25CC725A}"/>
    <dgm:cxn modelId="{C7B7F315-445A-5F4C-AE3F-590BD85DF925}" srcId="{E18E519D-EA08-094A-8BCB-44910579DAA8}" destId="{E2D6ECF6-E314-1A44-A6E7-C7EF808D671D}" srcOrd="1" destOrd="0" parTransId="{D8D1416C-4247-DF49-A84F-86DB9322817B}" sibTransId="{3F238A8D-24DA-B34F-B606-C3CA245C4EF0}"/>
    <dgm:cxn modelId="{D7EE17DF-6948-E646-AD69-CB77AE911E7E}" type="presOf" srcId="{D729D3EB-027B-DC4E-882D-BA013EFC6FEF}" destId="{B879792C-EDEC-1C41-828E-B1287FA5F994}" srcOrd="0" destOrd="2" presId="urn:microsoft.com/office/officeart/2005/8/layout/hList1"/>
    <dgm:cxn modelId="{D6A1B87D-8163-754B-BEFA-60C875DE6A5E}" type="presOf" srcId="{A338C403-9408-F74F-A00F-12566B5A7EE1}" destId="{B879792C-EDEC-1C41-828E-B1287FA5F994}" srcOrd="0" destOrd="0" presId="urn:microsoft.com/office/officeart/2005/8/layout/hList1"/>
    <dgm:cxn modelId="{FC522E2F-5F6B-4A4F-8A56-48538B41E413}" type="presOf" srcId="{E2D6ECF6-E314-1A44-A6E7-C7EF808D671D}" destId="{C27E1CFF-C0A3-554C-8629-5AA90CF38C53}" srcOrd="0" destOrd="1" presId="urn:microsoft.com/office/officeart/2005/8/layout/hList1"/>
    <dgm:cxn modelId="{643C5290-B647-1D44-B9D7-B7241D5300D0}" type="presOf" srcId="{52FDB656-DB0E-BA4C-B96F-DE8B23476C36}" destId="{0B1CB909-9577-0C4A-A286-18B69599EA75}" srcOrd="0" destOrd="0" presId="urn:microsoft.com/office/officeart/2005/8/layout/hList1"/>
    <dgm:cxn modelId="{F0B44D2D-319B-DF47-9FC6-6ADD2E4099A8}" type="presOf" srcId="{2775AAEE-2824-BA46-8FA8-352E6A9886DB}" destId="{B879792C-EDEC-1C41-828E-B1287FA5F994}" srcOrd="0" destOrd="3" presId="urn:microsoft.com/office/officeart/2005/8/layout/hList1"/>
    <dgm:cxn modelId="{D9F25003-44D9-E946-8907-66C3295C625C}" srcId="{38566567-0F45-E446-AEB6-04F8046DE77D}" destId="{71754F14-8754-9E45-958D-A6A8AF99E249}" srcOrd="1" destOrd="0" parTransId="{A275A57A-90D0-D146-9E24-93BDFD9008C0}" sibTransId="{8484F797-AD5C-EC4B-80C2-4C63F8C426F1}"/>
    <dgm:cxn modelId="{6DCA35A5-0D29-3648-A075-126063D92246}" type="presParOf" srcId="{533A77C2-40CB-B44D-B979-278BA124D1F6}" destId="{23F64C72-6513-DB43-ADBD-5A12A54E4750}" srcOrd="0" destOrd="0" presId="urn:microsoft.com/office/officeart/2005/8/layout/hList1"/>
    <dgm:cxn modelId="{10AFFBDD-0DFE-DB4B-90ED-888552094CAE}" type="presParOf" srcId="{23F64C72-6513-DB43-ADBD-5A12A54E4750}" destId="{99EE5B09-158A-3F4B-BA5E-941F25F3A26E}" srcOrd="0" destOrd="0" presId="urn:microsoft.com/office/officeart/2005/8/layout/hList1"/>
    <dgm:cxn modelId="{31A347E7-24C3-274F-8D88-D606C424ADC9}" type="presParOf" srcId="{23F64C72-6513-DB43-ADBD-5A12A54E4750}" destId="{7CDCAD43-DFA8-DE4D-87AA-ED645160DBB4}" srcOrd="1" destOrd="0" presId="urn:microsoft.com/office/officeart/2005/8/layout/hList1"/>
    <dgm:cxn modelId="{EF1CA306-B377-CA49-B364-3A2CFF67098C}" type="presParOf" srcId="{533A77C2-40CB-B44D-B979-278BA124D1F6}" destId="{3CA3F448-5F42-6448-9E46-2F113E39D238}" srcOrd="1" destOrd="0" presId="urn:microsoft.com/office/officeart/2005/8/layout/hList1"/>
    <dgm:cxn modelId="{3E3C3EAA-1703-D346-BF5F-10F918C84992}" type="presParOf" srcId="{533A77C2-40CB-B44D-B979-278BA124D1F6}" destId="{5194AFEC-E8C8-544D-A37D-9C170DC79065}" srcOrd="2" destOrd="0" presId="urn:microsoft.com/office/officeart/2005/8/layout/hList1"/>
    <dgm:cxn modelId="{D345E9EB-4B33-E648-A286-96F017B1C90A}" type="presParOf" srcId="{5194AFEC-E8C8-544D-A37D-9C170DC79065}" destId="{9C05CD45-CAAE-7F4A-BF0E-31315B4B4670}" srcOrd="0" destOrd="0" presId="urn:microsoft.com/office/officeart/2005/8/layout/hList1"/>
    <dgm:cxn modelId="{FA1014CD-44F5-9F43-896A-53E6F8B44C6A}" type="presParOf" srcId="{5194AFEC-E8C8-544D-A37D-9C170DC79065}" destId="{B879792C-EDEC-1C41-828E-B1287FA5F994}" srcOrd="1" destOrd="0" presId="urn:microsoft.com/office/officeart/2005/8/layout/hList1"/>
    <dgm:cxn modelId="{D6C91C2A-404E-7E42-8C43-FDB04E4D7ECA}" type="presParOf" srcId="{533A77C2-40CB-B44D-B979-278BA124D1F6}" destId="{DF926FFA-A902-5D48-B83E-FAD2BECBED23}" srcOrd="3" destOrd="0" presId="urn:microsoft.com/office/officeart/2005/8/layout/hList1"/>
    <dgm:cxn modelId="{95666509-0DA6-4D43-A741-8B41D881E910}" type="presParOf" srcId="{533A77C2-40CB-B44D-B979-278BA124D1F6}" destId="{20A8A0B9-E8B7-7C46-B7FE-11CDDC00DE89}" srcOrd="4" destOrd="0" presId="urn:microsoft.com/office/officeart/2005/8/layout/hList1"/>
    <dgm:cxn modelId="{2BF9A8B9-757F-4E41-BDF5-6598CDE370D4}" type="presParOf" srcId="{20A8A0B9-E8B7-7C46-B7FE-11CDDC00DE89}" destId="{D158C79E-9E26-5A4B-A2AB-AF4AF016EA97}" srcOrd="0" destOrd="0" presId="urn:microsoft.com/office/officeart/2005/8/layout/hList1"/>
    <dgm:cxn modelId="{D2C51E40-54F0-794C-88D0-02F7DD6AA1FD}" type="presParOf" srcId="{20A8A0B9-E8B7-7C46-B7FE-11CDDC00DE89}" destId="{0B1CB909-9577-0C4A-A286-18B69599EA75}" srcOrd="1" destOrd="0" presId="urn:microsoft.com/office/officeart/2005/8/layout/hList1"/>
    <dgm:cxn modelId="{DD47C624-7ED1-974E-A8FD-38A5B202E621}" type="presParOf" srcId="{533A77C2-40CB-B44D-B979-278BA124D1F6}" destId="{F0029A18-3797-954C-A466-FF2064E3660B}" srcOrd="5" destOrd="0" presId="urn:microsoft.com/office/officeart/2005/8/layout/hList1"/>
    <dgm:cxn modelId="{4E32EF10-0404-544D-A109-38F1F262033D}" type="presParOf" srcId="{533A77C2-40CB-B44D-B979-278BA124D1F6}" destId="{94F9E486-4B14-E547-8012-E1970580A266}" srcOrd="6" destOrd="0" presId="urn:microsoft.com/office/officeart/2005/8/layout/hList1"/>
    <dgm:cxn modelId="{98975F14-7763-324B-81D7-5E52ADFDDAA8}" type="presParOf" srcId="{94F9E486-4B14-E547-8012-E1970580A266}" destId="{AF6E89BA-B40F-674E-8B95-57DEBDB7AB21}" srcOrd="0" destOrd="0" presId="urn:microsoft.com/office/officeart/2005/8/layout/hList1"/>
    <dgm:cxn modelId="{A1816303-7A15-224E-975A-3C88E69A8AAF}" type="presParOf" srcId="{94F9E486-4B14-E547-8012-E1970580A266}" destId="{C27E1CFF-C0A3-554C-8629-5AA90CF38C53}" srcOrd="1" destOrd="0" presId="urn:microsoft.com/office/officeart/2005/8/layout/hLis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F473E-072A-904C-B6B5-74F0897D4A7D}" type="doc">
      <dgm:prSet loTypeId="urn:microsoft.com/office/officeart/2005/8/layout/hList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CBFBEA-CC49-BF4B-A815-0E8EDB159179}">
      <dgm:prSet/>
      <dgm:spPr/>
      <dgm:t>
        <a:bodyPr/>
        <a:lstStyle/>
        <a:p>
          <a:r>
            <a:rPr lang="en-US" b="1" dirty="0"/>
            <a:t>Rush U Medical Center</a:t>
          </a:r>
          <a:endParaRPr lang="en-US" dirty="0"/>
        </a:p>
      </dgm:t>
    </dgm:pt>
    <dgm:pt modelId="{6EACB84C-1FEF-4F4C-B67E-814690E9BC6D}" type="parTrans" cxnId="{15E399EA-A427-C74E-980A-EFE127AE8759}">
      <dgm:prSet/>
      <dgm:spPr/>
      <dgm:t>
        <a:bodyPr/>
        <a:lstStyle/>
        <a:p>
          <a:endParaRPr lang="en-US"/>
        </a:p>
      </dgm:t>
    </dgm:pt>
    <dgm:pt modelId="{FAEB4C50-C588-B045-BBD2-252525871B65}" type="sibTrans" cxnId="{15E399EA-A427-C74E-980A-EFE127AE8759}">
      <dgm:prSet/>
      <dgm:spPr/>
      <dgm:t>
        <a:bodyPr/>
        <a:lstStyle/>
        <a:p>
          <a:endParaRPr lang="en-US"/>
        </a:p>
      </dgm:t>
    </dgm:pt>
    <dgm:pt modelId="{C9D76917-AE6D-1D46-A793-CE49F94C90EA}">
      <dgm:prSet/>
      <dgm:spPr/>
      <dgm:t>
        <a:bodyPr/>
        <a:lstStyle/>
        <a:p>
          <a:r>
            <a:rPr lang="en-US" b="1" dirty="0"/>
            <a:t>Martha Clare Morris, ScD</a:t>
          </a:r>
          <a:endParaRPr lang="en-US" dirty="0"/>
        </a:p>
      </dgm:t>
    </dgm:pt>
    <dgm:pt modelId="{B59A6E66-FCE7-3841-A53A-28DC3B00A685}" type="parTrans" cxnId="{143E4AC3-CFEB-AF42-BC7D-52A0813233D4}">
      <dgm:prSet/>
      <dgm:spPr/>
      <dgm:t>
        <a:bodyPr/>
        <a:lstStyle/>
        <a:p>
          <a:endParaRPr lang="en-US"/>
        </a:p>
      </dgm:t>
    </dgm:pt>
    <dgm:pt modelId="{B96EAFC7-4C49-7644-87FA-790488E8B83E}" type="sibTrans" cxnId="{143E4AC3-CFEB-AF42-BC7D-52A0813233D4}">
      <dgm:prSet/>
      <dgm:spPr/>
      <dgm:t>
        <a:bodyPr/>
        <a:lstStyle/>
        <a:p>
          <a:endParaRPr lang="en-US"/>
        </a:p>
      </dgm:t>
    </dgm:pt>
    <dgm:pt modelId="{ABC17669-B3AF-D948-B52D-AB3D31940783}">
      <dgm:prSet/>
      <dgm:spPr/>
      <dgm:t>
        <a:bodyPr/>
        <a:lstStyle/>
        <a:p>
          <a:r>
            <a:rPr lang="en-US" b="1" dirty="0"/>
            <a:t>Jennifer </a:t>
          </a:r>
          <a:r>
            <a:rPr lang="en-US" b="1" dirty="0" err="1"/>
            <a:t>Ventrelle</a:t>
          </a:r>
          <a:r>
            <a:rPr lang="en-US" b="1" dirty="0"/>
            <a:t>, MS</a:t>
          </a:r>
          <a:endParaRPr lang="en-US" dirty="0"/>
        </a:p>
      </dgm:t>
    </dgm:pt>
    <dgm:pt modelId="{EC33F653-FB73-F945-BE2C-C2A2C5994110}" type="parTrans" cxnId="{8E042167-64D0-BD42-83D1-D58538DA4973}">
      <dgm:prSet/>
      <dgm:spPr/>
      <dgm:t>
        <a:bodyPr/>
        <a:lstStyle/>
        <a:p>
          <a:endParaRPr lang="en-US"/>
        </a:p>
      </dgm:t>
    </dgm:pt>
    <dgm:pt modelId="{C449D79D-A22E-AD42-BAB7-27BFFA6B26ED}" type="sibTrans" cxnId="{8E042167-64D0-BD42-83D1-D58538DA4973}">
      <dgm:prSet/>
      <dgm:spPr/>
      <dgm:t>
        <a:bodyPr/>
        <a:lstStyle/>
        <a:p>
          <a:endParaRPr lang="en-US"/>
        </a:p>
      </dgm:t>
    </dgm:pt>
    <dgm:pt modelId="{2F7199EB-4307-1A4D-9916-9291AECF9082}">
      <dgm:prSet/>
      <dgm:spPr/>
      <dgm:t>
        <a:bodyPr/>
        <a:lstStyle/>
        <a:p>
          <a:r>
            <a:rPr lang="en-US" b="1" dirty="0"/>
            <a:t>U of California – Davis  *</a:t>
          </a:r>
          <a:r>
            <a:rPr lang="en-US" b="1" u="sng" dirty="0"/>
            <a:t>Clinical Site</a:t>
          </a:r>
          <a:endParaRPr lang="en-US" dirty="0"/>
        </a:p>
      </dgm:t>
    </dgm:pt>
    <dgm:pt modelId="{5A0AABBC-A097-B748-B9B3-5EC12BB9D492}" type="parTrans" cxnId="{FF4E06B2-DD50-634C-9C3E-00B0A0505C3A}">
      <dgm:prSet/>
      <dgm:spPr/>
      <dgm:t>
        <a:bodyPr/>
        <a:lstStyle/>
        <a:p>
          <a:endParaRPr lang="en-US"/>
        </a:p>
      </dgm:t>
    </dgm:pt>
    <dgm:pt modelId="{8C557ED1-B6DE-054E-B511-6CD09C07C895}" type="sibTrans" cxnId="{FF4E06B2-DD50-634C-9C3E-00B0A0505C3A}">
      <dgm:prSet/>
      <dgm:spPr/>
      <dgm:t>
        <a:bodyPr/>
        <a:lstStyle/>
        <a:p>
          <a:endParaRPr lang="en-US"/>
        </a:p>
      </dgm:t>
    </dgm:pt>
    <dgm:pt modelId="{246F1C90-694E-7040-A733-82E5036F610D}">
      <dgm:prSet/>
      <dgm:spPr/>
      <dgm:t>
        <a:bodyPr/>
        <a:lstStyle/>
        <a:p>
          <a:r>
            <a:rPr lang="en-US" b="1" u="sng" dirty="0"/>
            <a:t>Rachel Whitmer, PhD</a:t>
          </a:r>
          <a:endParaRPr lang="en-US" u="sng" dirty="0"/>
        </a:p>
      </dgm:t>
    </dgm:pt>
    <dgm:pt modelId="{482EB30A-2A60-8B45-A395-7CFDB194E804}" type="parTrans" cxnId="{C558E7AB-1101-A744-977D-1463C644F7BF}">
      <dgm:prSet/>
      <dgm:spPr/>
      <dgm:t>
        <a:bodyPr/>
        <a:lstStyle/>
        <a:p>
          <a:endParaRPr lang="en-US"/>
        </a:p>
      </dgm:t>
    </dgm:pt>
    <dgm:pt modelId="{96D5733F-C95C-C64F-986D-E0973BA0E893}" type="sibTrans" cxnId="{C558E7AB-1101-A744-977D-1463C644F7BF}">
      <dgm:prSet/>
      <dgm:spPr/>
      <dgm:t>
        <a:bodyPr/>
        <a:lstStyle/>
        <a:p>
          <a:endParaRPr lang="en-US"/>
        </a:p>
      </dgm:t>
    </dgm:pt>
    <dgm:pt modelId="{D41B078D-5B6D-EF49-80F0-224ACFB18D44}">
      <dgm:prSet/>
      <dgm:spPr/>
      <dgm:t>
        <a:bodyPr/>
        <a:lstStyle/>
        <a:p>
          <a:r>
            <a:rPr lang="en-US" b="1" dirty="0"/>
            <a:t>Sarah Farias, PhD, </a:t>
          </a:r>
          <a:endParaRPr lang="en-US" dirty="0"/>
        </a:p>
      </dgm:t>
    </dgm:pt>
    <dgm:pt modelId="{56CB1FA0-5C80-294F-B3E9-48C752DBF8C1}" type="parTrans" cxnId="{7E72E601-538A-D64F-AAC6-DA760B2DD5FE}">
      <dgm:prSet/>
      <dgm:spPr/>
      <dgm:t>
        <a:bodyPr/>
        <a:lstStyle/>
        <a:p>
          <a:endParaRPr lang="en-US"/>
        </a:p>
      </dgm:t>
    </dgm:pt>
    <dgm:pt modelId="{E901DF75-A988-A747-9FE4-EA978E53F487}" type="sibTrans" cxnId="{7E72E601-538A-D64F-AAC6-DA760B2DD5FE}">
      <dgm:prSet/>
      <dgm:spPr/>
      <dgm:t>
        <a:bodyPr/>
        <a:lstStyle/>
        <a:p>
          <a:endParaRPr lang="en-US"/>
        </a:p>
      </dgm:t>
    </dgm:pt>
    <dgm:pt modelId="{C00759D0-BFB0-AA4C-BF28-D1AA034CB5A2}">
      <dgm:prSet/>
      <dgm:spPr/>
      <dgm:t>
        <a:bodyPr/>
        <a:lstStyle/>
        <a:p>
          <a:r>
            <a:rPr lang="en-US" b="1"/>
            <a:t>Charlie DeCarli, MD</a:t>
          </a:r>
          <a:endParaRPr lang="en-US"/>
        </a:p>
      </dgm:t>
    </dgm:pt>
    <dgm:pt modelId="{E6DA3998-EBD4-8748-81F1-7C678826F318}" type="parTrans" cxnId="{3C6CF83D-662F-6841-93A1-C930D259BAB3}">
      <dgm:prSet/>
      <dgm:spPr/>
      <dgm:t>
        <a:bodyPr/>
        <a:lstStyle/>
        <a:p>
          <a:endParaRPr lang="en-US"/>
        </a:p>
      </dgm:t>
    </dgm:pt>
    <dgm:pt modelId="{2906430B-A777-5F44-A586-844B2BF71D3D}" type="sibTrans" cxnId="{3C6CF83D-662F-6841-93A1-C930D259BAB3}">
      <dgm:prSet/>
      <dgm:spPr/>
      <dgm:t>
        <a:bodyPr/>
        <a:lstStyle/>
        <a:p>
          <a:endParaRPr lang="en-US"/>
        </a:p>
      </dgm:t>
    </dgm:pt>
    <dgm:pt modelId="{2015E3A1-35AD-134F-9C00-0CFFA6D0B27A}">
      <dgm:prSet/>
      <dgm:spPr/>
      <dgm:t>
        <a:bodyPr/>
        <a:lstStyle/>
        <a:p>
          <a:r>
            <a:rPr lang="en-US" b="1" dirty="0"/>
            <a:t>Brigham &amp; Women’s Hospital</a:t>
          </a:r>
          <a:endParaRPr lang="en-US" dirty="0"/>
        </a:p>
      </dgm:t>
    </dgm:pt>
    <dgm:pt modelId="{68FE2350-E34B-4F43-A4C0-761A86DF63AB}" type="parTrans" cxnId="{9C33BE2B-148D-9840-80B3-1A1AA44229E0}">
      <dgm:prSet/>
      <dgm:spPr/>
      <dgm:t>
        <a:bodyPr/>
        <a:lstStyle/>
        <a:p>
          <a:endParaRPr lang="en-US"/>
        </a:p>
      </dgm:t>
    </dgm:pt>
    <dgm:pt modelId="{584F12DE-DC6F-2B4A-9D64-0220C0E4F582}" type="sibTrans" cxnId="{9C33BE2B-148D-9840-80B3-1A1AA44229E0}">
      <dgm:prSet/>
      <dgm:spPr/>
      <dgm:t>
        <a:bodyPr/>
        <a:lstStyle/>
        <a:p>
          <a:endParaRPr lang="en-US"/>
        </a:p>
      </dgm:t>
    </dgm:pt>
    <dgm:pt modelId="{C241F7C3-3ABE-8E4E-8184-B9DBAFFBEA27}">
      <dgm:prSet/>
      <dgm:spPr/>
      <dgm:t>
        <a:bodyPr/>
        <a:lstStyle/>
        <a:p>
          <a:r>
            <a:rPr lang="en-US" b="1" dirty="0"/>
            <a:t>Kate Papp, PhD</a:t>
          </a:r>
          <a:endParaRPr lang="en-US" dirty="0"/>
        </a:p>
      </dgm:t>
    </dgm:pt>
    <dgm:pt modelId="{1FF560C6-32EE-A24B-BCD2-7D69FA8A66F8}" type="parTrans" cxnId="{FB7692B9-55AB-2747-B5FA-D072C0EB29E5}">
      <dgm:prSet/>
      <dgm:spPr/>
      <dgm:t>
        <a:bodyPr/>
        <a:lstStyle/>
        <a:p>
          <a:endParaRPr lang="en-US"/>
        </a:p>
      </dgm:t>
    </dgm:pt>
    <dgm:pt modelId="{787919C5-E4FE-0041-904D-6287D035DFD6}" type="sibTrans" cxnId="{FB7692B9-55AB-2747-B5FA-D072C0EB29E5}">
      <dgm:prSet/>
      <dgm:spPr/>
      <dgm:t>
        <a:bodyPr/>
        <a:lstStyle/>
        <a:p>
          <a:endParaRPr lang="en-US"/>
        </a:p>
      </dgm:t>
    </dgm:pt>
    <dgm:pt modelId="{F5F7B868-7DAC-1445-A116-62AC32565083}">
      <dgm:prSet/>
      <dgm:spPr/>
      <dgm:t>
        <a:bodyPr/>
        <a:lstStyle/>
        <a:p>
          <a:r>
            <a:rPr lang="en-US" b="1"/>
            <a:t>Dorene Rentz, PhD</a:t>
          </a:r>
          <a:endParaRPr lang="en-US"/>
        </a:p>
      </dgm:t>
    </dgm:pt>
    <dgm:pt modelId="{A1560885-99D6-3E4F-9DD2-F12B955B42FE}" type="parTrans" cxnId="{C75C3349-634C-AF46-967D-EAEA9564AA2D}">
      <dgm:prSet/>
      <dgm:spPr/>
      <dgm:t>
        <a:bodyPr/>
        <a:lstStyle/>
        <a:p>
          <a:endParaRPr lang="en-US"/>
        </a:p>
      </dgm:t>
    </dgm:pt>
    <dgm:pt modelId="{6395EFDA-BCF2-7642-9C24-9EDD6AB6B1BF}" type="sibTrans" cxnId="{C75C3349-634C-AF46-967D-EAEA9564AA2D}">
      <dgm:prSet/>
      <dgm:spPr/>
      <dgm:t>
        <a:bodyPr/>
        <a:lstStyle/>
        <a:p>
          <a:endParaRPr lang="en-US"/>
        </a:p>
      </dgm:t>
    </dgm:pt>
    <dgm:pt modelId="{990B2822-8C4C-514D-85CD-D194DFE05640}">
      <dgm:prSet/>
      <dgm:spPr/>
      <dgm:t>
        <a:bodyPr/>
        <a:lstStyle/>
        <a:p>
          <a:r>
            <a:rPr lang="en-US" b="1" dirty="0" err="1"/>
            <a:t>Yakeel</a:t>
          </a:r>
          <a:r>
            <a:rPr lang="en-US" b="1" dirty="0"/>
            <a:t> Quiroz, PhD</a:t>
          </a:r>
          <a:endParaRPr lang="en-US" dirty="0"/>
        </a:p>
      </dgm:t>
    </dgm:pt>
    <dgm:pt modelId="{4DFBE732-A118-A240-90B9-361D671FE29B}" type="parTrans" cxnId="{CBBA6FF0-5819-5944-8780-45D52BFDB910}">
      <dgm:prSet/>
      <dgm:spPr/>
      <dgm:t>
        <a:bodyPr/>
        <a:lstStyle/>
        <a:p>
          <a:endParaRPr lang="en-US"/>
        </a:p>
      </dgm:t>
    </dgm:pt>
    <dgm:pt modelId="{A54FB254-94D3-FB4E-BBA2-17416BCA847B}" type="sibTrans" cxnId="{CBBA6FF0-5819-5944-8780-45D52BFDB910}">
      <dgm:prSet/>
      <dgm:spPr/>
      <dgm:t>
        <a:bodyPr/>
        <a:lstStyle/>
        <a:p>
          <a:endParaRPr lang="en-US"/>
        </a:p>
      </dgm:t>
    </dgm:pt>
    <dgm:pt modelId="{C13F7D6A-2162-B145-B0D2-B906DB4C5F25}">
      <dgm:prSet/>
      <dgm:spPr/>
      <dgm:t>
        <a:bodyPr/>
        <a:lstStyle/>
        <a:p>
          <a:r>
            <a:rPr lang="en-US" b="1"/>
            <a:t>Alzheimer’s Association</a:t>
          </a:r>
          <a:endParaRPr lang="en-US"/>
        </a:p>
      </dgm:t>
    </dgm:pt>
    <dgm:pt modelId="{695247A9-9980-534F-B36E-F3B0AAF45893}" type="parTrans" cxnId="{56E16C87-706B-AF46-A363-8066E5E97435}">
      <dgm:prSet/>
      <dgm:spPr/>
      <dgm:t>
        <a:bodyPr/>
        <a:lstStyle/>
        <a:p>
          <a:endParaRPr lang="en-US"/>
        </a:p>
      </dgm:t>
    </dgm:pt>
    <dgm:pt modelId="{890FA283-777C-F84A-957A-7FDA2A4CA0FA}" type="sibTrans" cxnId="{56E16C87-706B-AF46-A363-8066E5E97435}">
      <dgm:prSet/>
      <dgm:spPr/>
      <dgm:t>
        <a:bodyPr/>
        <a:lstStyle/>
        <a:p>
          <a:endParaRPr lang="en-US"/>
        </a:p>
      </dgm:t>
    </dgm:pt>
    <dgm:pt modelId="{5FC1CD44-DFF4-F542-964E-C3B1780D46F7}">
      <dgm:prSet/>
      <dgm:spPr/>
      <dgm:t>
        <a:bodyPr/>
        <a:lstStyle/>
        <a:p>
          <a:r>
            <a:rPr lang="en-US" b="1" dirty="0"/>
            <a:t>Maria Carrillo, PhD</a:t>
          </a:r>
          <a:endParaRPr lang="en-US" dirty="0"/>
        </a:p>
      </dgm:t>
    </dgm:pt>
    <dgm:pt modelId="{E59D50D7-A034-5D4F-9B8B-8BBE8CE6219E}" type="parTrans" cxnId="{D6A6FA69-1294-824B-93FA-7E07C60109C9}">
      <dgm:prSet/>
      <dgm:spPr/>
      <dgm:t>
        <a:bodyPr/>
        <a:lstStyle/>
        <a:p>
          <a:endParaRPr lang="en-US"/>
        </a:p>
      </dgm:t>
    </dgm:pt>
    <dgm:pt modelId="{DE54B3EC-2946-1E41-BAD7-534F1F09C0F9}" type="sibTrans" cxnId="{D6A6FA69-1294-824B-93FA-7E07C60109C9}">
      <dgm:prSet/>
      <dgm:spPr/>
      <dgm:t>
        <a:bodyPr/>
        <a:lstStyle/>
        <a:p>
          <a:endParaRPr lang="en-US"/>
        </a:p>
      </dgm:t>
    </dgm:pt>
    <dgm:pt modelId="{14EAE593-3637-FB46-BEB2-1147FEDA53C7}">
      <dgm:prSet/>
      <dgm:spPr/>
      <dgm:t>
        <a:bodyPr/>
        <a:lstStyle/>
        <a:p>
          <a:r>
            <a:rPr lang="en-US" b="1" dirty="0"/>
            <a:t>Heather Snyder, PhD</a:t>
          </a:r>
          <a:endParaRPr lang="en-US" dirty="0"/>
        </a:p>
      </dgm:t>
    </dgm:pt>
    <dgm:pt modelId="{25FE92A2-E207-5848-A07E-B367A23C9964}" type="sibTrans" cxnId="{A2063511-4FFD-1944-88E3-43A8CAFEF54E}">
      <dgm:prSet/>
      <dgm:spPr/>
      <dgm:t>
        <a:bodyPr/>
        <a:lstStyle/>
        <a:p>
          <a:endParaRPr lang="en-US"/>
        </a:p>
      </dgm:t>
    </dgm:pt>
    <dgm:pt modelId="{E8F80237-EEA0-6C48-ACB5-EA13F27E4F16}" type="parTrans" cxnId="{A2063511-4FFD-1944-88E3-43A8CAFEF54E}">
      <dgm:prSet/>
      <dgm:spPr/>
      <dgm:t>
        <a:bodyPr/>
        <a:lstStyle/>
        <a:p>
          <a:endParaRPr lang="en-US"/>
        </a:p>
      </dgm:t>
    </dgm:pt>
    <dgm:pt modelId="{20D7EDD8-4B4E-5445-A2F8-809896847F2D}">
      <dgm:prSet/>
      <dgm:spPr/>
      <dgm:t>
        <a:bodyPr/>
        <a:lstStyle/>
        <a:p>
          <a:r>
            <a:rPr lang="en-US" b="1" dirty="0"/>
            <a:t>Y-USA</a:t>
          </a:r>
          <a:endParaRPr lang="en-US" dirty="0"/>
        </a:p>
      </dgm:t>
    </dgm:pt>
    <dgm:pt modelId="{7E0F8EC1-45A6-F046-A9AF-A1DC4BB569FB}" type="parTrans" cxnId="{60D4501D-8AF8-814B-A661-AFC10C5DBE49}">
      <dgm:prSet/>
      <dgm:spPr/>
      <dgm:t>
        <a:bodyPr/>
        <a:lstStyle/>
        <a:p>
          <a:endParaRPr lang="en-US"/>
        </a:p>
      </dgm:t>
    </dgm:pt>
    <dgm:pt modelId="{D61EE77B-9351-544F-97D5-E96FBDD6EEF0}" type="sibTrans" cxnId="{60D4501D-8AF8-814B-A661-AFC10C5DBE49}">
      <dgm:prSet/>
      <dgm:spPr/>
      <dgm:t>
        <a:bodyPr/>
        <a:lstStyle/>
        <a:p>
          <a:endParaRPr lang="en-US"/>
        </a:p>
      </dgm:t>
    </dgm:pt>
    <dgm:pt modelId="{1AC544ED-4002-3744-9CE9-6D07B3759BA3}">
      <dgm:prSet custT="1"/>
      <dgm:spPr/>
      <dgm:t>
        <a:bodyPr/>
        <a:lstStyle/>
        <a:p>
          <a:r>
            <a:rPr lang="en-US" sz="1500" b="1" u="none" dirty="0"/>
            <a:t>Valerie Lawson, MS RD</a:t>
          </a:r>
          <a:endParaRPr lang="en-US" sz="1500" u="none" dirty="0"/>
        </a:p>
      </dgm:t>
    </dgm:pt>
    <dgm:pt modelId="{8DD4BA3E-74B9-374B-8994-5B3D5EA6C021}" type="parTrans" cxnId="{17F3E37F-A9D4-1449-BD60-C3EBA917E777}">
      <dgm:prSet/>
      <dgm:spPr/>
      <dgm:t>
        <a:bodyPr/>
        <a:lstStyle/>
        <a:p>
          <a:endParaRPr lang="en-US"/>
        </a:p>
      </dgm:t>
    </dgm:pt>
    <dgm:pt modelId="{C3957853-417D-F34D-8A3B-D3DD71A3F490}" type="sibTrans" cxnId="{17F3E37F-A9D4-1449-BD60-C3EBA917E777}">
      <dgm:prSet/>
      <dgm:spPr/>
      <dgm:t>
        <a:bodyPr/>
        <a:lstStyle/>
        <a:p>
          <a:endParaRPr lang="en-US"/>
        </a:p>
      </dgm:t>
    </dgm:pt>
    <dgm:pt modelId="{2696528F-14B1-FB4C-A553-EF355377F366}" type="pres">
      <dgm:prSet presAssocID="{511F473E-072A-904C-B6B5-74F0897D4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9ECAA-0BD9-E649-B2F8-510E154FB63E}" type="pres">
      <dgm:prSet presAssocID="{9ACBFBEA-CC49-BF4B-A815-0E8EDB159179}" presName="composite" presStyleCnt="0"/>
      <dgm:spPr/>
    </dgm:pt>
    <dgm:pt modelId="{7F16D501-71D5-9646-87E4-12774FFEE1EA}" type="pres">
      <dgm:prSet presAssocID="{9ACBFBEA-CC49-BF4B-A815-0E8EDB15917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BB401-F109-244C-9E0D-CB9AA928A204}" type="pres">
      <dgm:prSet presAssocID="{9ACBFBEA-CC49-BF4B-A815-0E8EDB159179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FA9BC-4D84-5845-B5BE-5D2D1CBF6A6D}" type="pres">
      <dgm:prSet presAssocID="{FAEB4C50-C588-B045-BBD2-252525871B65}" presName="space" presStyleCnt="0"/>
      <dgm:spPr/>
    </dgm:pt>
    <dgm:pt modelId="{E7C7B146-E6C9-084F-BDCC-2D87003E40AE}" type="pres">
      <dgm:prSet presAssocID="{2F7199EB-4307-1A4D-9916-9291AECF9082}" presName="composite" presStyleCnt="0"/>
      <dgm:spPr/>
    </dgm:pt>
    <dgm:pt modelId="{1DB756C9-F802-DD4B-859B-D482FC4DB017}" type="pres">
      <dgm:prSet presAssocID="{2F7199EB-4307-1A4D-9916-9291AECF908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4E894-0D95-3546-9088-4C1111ABEBF0}" type="pres">
      <dgm:prSet presAssocID="{2F7199EB-4307-1A4D-9916-9291AECF908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C5889-C8C7-0D4D-9EAA-2B73DEFB73FC}" type="pres">
      <dgm:prSet presAssocID="{8C557ED1-B6DE-054E-B511-6CD09C07C895}" presName="space" presStyleCnt="0"/>
      <dgm:spPr/>
    </dgm:pt>
    <dgm:pt modelId="{9796413F-806D-1B4D-BE3E-6FA2ED83813F}" type="pres">
      <dgm:prSet presAssocID="{2015E3A1-35AD-134F-9C00-0CFFA6D0B27A}" presName="composite" presStyleCnt="0"/>
      <dgm:spPr/>
    </dgm:pt>
    <dgm:pt modelId="{450EEFBE-93B2-8E47-AC88-090AA1016522}" type="pres">
      <dgm:prSet presAssocID="{2015E3A1-35AD-134F-9C00-0CFFA6D0B27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30E9B-CEAD-F349-8440-749C7C902397}" type="pres">
      <dgm:prSet presAssocID="{2015E3A1-35AD-134F-9C00-0CFFA6D0B27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EEEDB-63AB-C741-A740-7F39C0CE8351}" type="pres">
      <dgm:prSet presAssocID="{584F12DE-DC6F-2B4A-9D64-0220C0E4F582}" presName="space" presStyleCnt="0"/>
      <dgm:spPr/>
    </dgm:pt>
    <dgm:pt modelId="{44CB262A-851C-F446-B7F5-A21A5DE80428}" type="pres">
      <dgm:prSet presAssocID="{C13F7D6A-2162-B145-B0D2-B906DB4C5F25}" presName="composite" presStyleCnt="0"/>
      <dgm:spPr/>
    </dgm:pt>
    <dgm:pt modelId="{E902590D-F56B-0340-91FA-80578B4F7B91}" type="pres">
      <dgm:prSet presAssocID="{C13F7D6A-2162-B145-B0D2-B906DB4C5F2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DAD61-79F6-F44A-915E-B42A602E5CEC}" type="pres">
      <dgm:prSet presAssocID="{C13F7D6A-2162-B145-B0D2-B906DB4C5F25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804C1-6A0A-9145-A205-5E00A582456C}" type="pres">
      <dgm:prSet presAssocID="{890FA283-777C-F84A-957A-7FDA2A4CA0FA}" presName="space" presStyleCnt="0"/>
      <dgm:spPr/>
    </dgm:pt>
    <dgm:pt modelId="{408F2D61-34E3-7C42-A992-71A5390C08D5}" type="pres">
      <dgm:prSet presAssocID="{20D7EDD8-4B4E-5445-A2F8-809896847F2D}" presName="composite" presStyleCnt="0"/>
      <dgm:spPr/>
    </dgm:pt>
    <dgm:pt modelId="{2A9BCA0A-37CE-3842-AF6D-04BDB6F295DA}" type="pres">
      <dgm:prSet presAssocID="{20D7EDD8-4B4E-5445-A2F8-809896847F2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64B9-805B-BE43-B28D-84C3AF3DD4E7}" type="pres">
      <dgm:prSet presAssocID="{20D7EDD8-4B4E-5445-A2F8-809896847F2D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0F653-7594-B446-84CA-2E8CC28CB779}" type="presOf" srcId="{1AC544ED-4002-3744-9CE9-6D07B3759BA3}" destId="{C18A64B9-805B-BE43-B28D-84C3AF3DD4E7}" srcOrd="0" destOrd="0" presId="urn:microsoft.com/office/officeart/2005/8/layout/hList1"/>
    <dgm:cxn modelId="{7E72E601-538A-D64F-AAC6-DA760B2DD5FE}" srcId="{2F7199EB-4307-1A4D-9916-9291AECF9082}" destId="{D41B078D-5B6D-EF49-80F0-224ACFB18D44}" srcOrd="1" destOrd="0" parTransId="{56CB1FA0-5C80-294F-B3E9-48C752DBF8C1}" sibTransId="{E901DF75-A988-A747-9FE4-EA978E53F487}"/>
    <dgm:cxn modelId="{FB7692B9-55AB-2747-B5FA-D072C0EB29E5}" srcId="{2015E3A1-35AD-134F-9C00-0CFFA6D0B27A}" destId="{C241F7C3-3ABE-8E4E-8184-B9DBAFFBEA27}" srcOrd="0" destOrd="0" parTransId="{1FF560C6-32EE-A24B-BCD2-7D69FA8A66F8}" sibTransId="{787919C5-E4FE-0041-904D-6287D035DFD6}"/>
    <dgm:cxn modelId="{56E16C87-706B-AF46-A363-8066E5E97435}" srcId="{511F473E-072A-904C-B6B5-74F0897D4A7D}" destId="{C13F7D6A-2162-B145-B0D2-B906DB4C5F25}" srcOrd="3" destOrd="0" parTransId="{695247A9-9980-534F-B36E-F3B0AAF45893}" sibTransId="{890FA283-777C-F84A-957A-7FDA2A4CA0FA}"/>
    <dgm:cxn modelId="{AA32101D-519B-C440-AE93-8497AFB7EDB7}" type="presOf" srcId="{9ACBFBEA-CC49-BF4B-A815-0E8EDB159179}" destId="{7F16D501-71D5-9646-87E4-12774FFEE1EA}" srcOrd="0" destOrd="0" presId="urn:microsoft.com/office/officeart/2005/8/layout/hList1"/>
    <dgm:cxn modelId="{54FC72CB-965E-8D4D-92B5-F9F3BC8F49A1}" type="presOf" srcId="{C00759D0-BFB0-AA4C-BF28-D1AA034CB5A2}" destId="{EF24E894-0D95-3546-9088-4C1111ABEBF0}" srcOrd="0" destOrd="2" presId="urn:microsoft.com/office/officeart/2005/8/layout/hList1"/>
    <dgm:cxn modelId="{3B42D936-4402-424B-A59F-196DF1CD346F}" type="presOf" srcId="{246F1C90-694E-7040-A733-82E5036F610D}" destId="{EF24E894-0D95-3546-9088-4C1111ABEBF0}" srcOrd="0" destOrd="0" presId="urn:microsoft.com/office/officeart/2005/8/layout/hList1"/>
    <dgm:cxn modelId="{65337107-4A89-AA4A-BFCC-3A5445BAE8D5}" type="presOf" srcId="{C241F7C3-3ABE-8E4E-8184-B9DBAFFBEA27}" destId="{4AF30E9B-CEAD-F349-8440-749C7C902397}" srcOrd="0" destOrd="0" presId="urn:microsoft.com/office/officeart/2005/8/layout/hList1"/>
    <dgm:cxn modelId="{60D4501D-8AF8-814B-A661-AFC10C5DBE49}" srcId="{511F473E-072A-904C-B6B5-74F0897D4A7D}" destId="{20D7EDD8-4B4E-5445-A2F8-809896847F2D}" srcOrd="4" destOrd="0" parTransId="{7E0F8EC1-45A6-F046-A9AF-A1DC4BB569FB}" sibTransId="{D61EE77B-9351-544F-97D5-E96FBDD6EEF0}"/>
    <dgm:cxn modelId="{9C33BE2B-148D-9840-80B3-1A1AA44229E0}" srcId="{511F473E-072A-904C-B6B5-74F0897D4A7D}" destId="{2015E3A1-35AD-134F-9C00-0CFFA6D0B27A}" srcOrd="2" destOrd="0" parTransId="{68FE2350-E34B-4F43-A4C0-761A86DF63AB}" sibTransId="{584F12DE-DC6F-2B4A-9D64-0220C0E4F582}"/>
    <dgm:cxn modelId="{CBBA6FF0-5819-5944-8780-45D52BFDB910}" srcId="{2015E3A1-35AD-134F-9C00-0CFFA6D0B27A}" destId="{990B2822-8C4C-514D-85CD-D194DFE05640}" srcOrd="2" destOrd="0" parTransId="{4DFBE732-A118-A240-90B9-361D671FE29B}" sibTransId="{A54FB254-94D3-FB4E-BBA2-17416BCA847B}"/>
    <dgm:cxn modelId="{BD79E3ED-44A4-AE40-B4F3-3B9E1E839750}" type="presOf" srcId="{C13F7D6A-2162-B145-B0D2-B906DB4C5F25}" destId="{E902590D-F56B-0340-91FA-80578B4F7B91}" srcOrd="0" destOrd="0" presId="urn:microsoft.com/office/officeart/2005/8/layout/hList1"/>
    <dgm:cxn modelId="{17F3E37F-A9D4-1449-BD60-C3EBA917E777}" srcId="{20D7EDD8-4B4E-5445-A2F8-809896847F2D}" destId="{1AC544ED-4002-3744-9CE9-6D07B3759BA3}" srcOrd="0" destOrd="0" parTransId="{8DD4BA3E-74B9-374B-8994-5B3D5EA6C021}" sibTransId="{C3957853-417D-F34D-8A3B-D3DD71A3F490}"/>
    <dgm:cxn modelId="{AE49A59C-5FE0-4549-AD33-CF25BD346768}" type="presOf" srcId="{5FC1CD44-DFF4-F542-964E-C3B1780D46F7}" destId="{FFCDAD61-79F6-F44A-915E-B42A602E5CEC}" srcOrd="0" destOrd="0" presId="urn:microsoft.com/office/officeart/2005/8/layout/hList1"/>
    <dgm:cxn modelId="{FBC8BD1C-EB14-0447-9C6C-474460C232B8}" type="presOf" srcId="{14EAE593-3637-FB46-BEB2-1147FEDA53C7}" destId="{FFCDAD61-79F6-F44A-915E-B42A602E5CEC}" srcOrd="0" destOrd="1" presId="urn:microsoft.com/office/officeart/2005/8/layout/hList1"/>
    <dgm:cxn modelId="{C75C3349-634C-AF46-967D-EAEA9564AA2D}" srcId="{2015E3A1-35AD-134F-9C00-0CFFA6D0B27A}" destId="{F5F7B868-7DAC-1445-A116-62AC32565083}" srcOrd="1" destOrd="0" parTransId="{A1560885-99D6-3E4F-9DD2-F12B955B42FE}" sibTransId="{6395EFDA-BCF2-7642-9C24-9EDD6AB6B1BF}"/>
    <dgm:cxn modelId="{7E9C1B6D-8353-C84D-9591-A5F52B49CD2E}" type="presOf" srcId="{511F473E-072A-904C-B6B5-74F0897D4A7D}" destId="{2696528F-14B1-FB4C-A553-EF355377F366}" srcOrd="0" destOrd="0" presId="urn:microsoft.com/office/officeart/2005/8/layout/hList1"/>
    <dgm:cxn modelId="{1052EBFE-9F55-B943-BF8C-EEF2B6FA96C6}" type="presOf" srcId="{20D7EDD8-4B4E-5445-A2F8-809896847F2D}" destId="{2A9BCA0A-37CE-3842-AF6D-04BDB6F295DA}" srcOrd="0" destOrd="0" presId="urn:microsoft.com/office/officeart/2005/8/layout/hList1"/>
    <dgm:cxn modelId="{143E4AC3-CFEB-AF42-BC7D-52A0813233D4}" srcId="{9ACBFBEA-CC49-BF4B-A815-0E8EDB159179}" destId="{C9D76917-AE6D-1D46-A793-CE49F94C90EA}" srcOrd="0" destOrd="0" parTransId="{B59A6E66-FCE7-3841-A53A-28DC3B00A685}" sibTransId="{B96EAFC7-4C49-7644-87FA-790488E8B83E}"/>
    <dgm:cxn modelId="{6D1A68AB-0D37-0F47-B2B1-AB66D231F499}" type="presOf" srcId="{C9D76917-AE6D-1D46-A793-CE49F94C90EA}" destId="{2F2BB401-F109-244C-9E0D-CB9AA928A204}" srcOrd="0" destOrd="0" presId="urn:microsoft.com/office/officeart/2005/8/layout/hList1"/>
    <dgm:cxn modelId="{8E042167-64D0-BD42-83D1-D58538DA4973}" srcId="{9ACBFBEA-CC49-BF4B-A815-0E8EDB159179}" destId="{ABC17669-B3AF-D948-B52D-AB3D31940783}" srcOrd="1" destOrd="0" parTransId="{EC33F653-FB73-F945-BE2C-C2A2C5994110}" sibTransId="{C449D79D-A22E-AD42-BAB7-27BFFA6B26ED}"/>
    <dgm:cxn modelId="{24BA001A-DB92-D646-ABB7-FEC6A4F51C40}" type="presOf" srcId="{D41B078D-5B6D-EF49-80F0-224ACFB18D44}" destId="{EF24E894-0D95-3546-9088-4C1111ABEBF0}" srcOrd="0" destOrd="1" presId="urn:microsoft.com/office/officeart/2005/8/layout/hList1"/>
    <dgm:cxn modelId="{3C6CF83D-662F-6841-93A1-C930D259BAB3}" srcId="{2F7199EB-4307-1A4D-9916-9291AECF9082}" destId="{C00759D0-BFB0-AA4C-BF28-D1AA034CB5A2}" srcOrd="2" destOrd="0" parTransId="{E6DA3998-EBD4-8748-81F1-7C678826F318}" sibTransId="{2906430B-A777-5F44-A586-844B2BF71D3D}"/>
    <dgm:cxn modelId="{15E399EA-A427-C74E-980A-EFE127AE8759}" srcId="{511F473E-072A-904C-B6B5-74F0897D4A7D}" destId="{9ACBFBEA-CC49-BF4B-A815-0E8EDB159179}" srcOrd="0" destOrd="0" parTransId="{6EACB84C-1FEF-4F4C-B67E-814690E9BC6D}" sibTransId="{FAEB4C50-C588-B045-BBD2-252525871B65}"/>
    <dgm:cxn modelId="{C4BF61C6-7EA1-6F47-897A-0F48404C4DFF}" type="presOf" srcId="{990B2822-8C4C-514D-85CD-D194DFE05640}" destId="{4AF30E9B-CEAD-F349-8440-749C7C902397}" srcOrd="0" destOrd="2" presId="urn:microsoft.com/office/officeart/2005/8/layout/hList1"/>
    <dgm:cxn modelId="{D6A6FA69-1294-824B-93FA-7E07C60109C9}" srcId="{C13F7D6A-2162-B145-B0D2-B906DB4C5F25}" destId="{5FC1CD44-DFF4-F542-964E-C3B1780D46F7}" srcOrd="0" destOrd="0" parTransId="{E59D50D7-A034-5D4F-9B8B-8BBE8CE6219E}" sibTransId="{DE54B3EC-2946-1E41-BAD7-534F1F09C0F9}"/>
    <dgm:cxn modelId="{FF4E06B2-DD50-634C-9C3E-00B0A0505C3A}" srcId="{511F473E-072A-904C-B6B5-74F0897D4A7D}" destId="{2F7199EB-4307-1A4D-9916-9291AECF9082}" srcOrd="1" destOrd="0" parTransId="{5A0AABBC-A097-B748-B9B3-5EC12BB9D492}" sibTransId="{8C557ED1-B6DE-054E-B511-6CD09C07C895}"/>
    <dgm:cxn modelId="{A9233AE0-D780-9D49-BDDA-2B9D6DA2AF90}" type="presOf" srcId="{ABC17669-B3AF-D948-B52D-AB3D31940783}" destId="{2F2BB401-F109-244C-9E0D-CB9AA928A204}" srcOrd="0" destOrd="1" presId="urn:microsoft.com/office/officeart/2005/8/layout/hList1"/>
    <dgm:cxn modelId="{E487B131-19CC-B043-A83F-08531479649F}" type="presOf" srcId="{2F7199EB-4307-1A4D-9916-9291AECF9082}" destId="{1DB756C9-F802-DD4B-859B-D482FC4DB017}" srcOrd="0" destOrd="0" presId="urn:microsoft.com/office/officeart/2005/8/layout/hList1"/>
    <dgm:cxn modelId="{A2063511-4FFD-1944-88E3-43A8CAFEF54E}" srcId="{C13F7D6A-2162-B145-B0D2-B906DB4C5F25}" destId="{14EAE593-3637-FB46-BEB2-1147FEDA53C7}" srcOrd="1" destOrd="0" parTransId="{E8F80237-EEA0-6C48-ACB5-EA13F27E4F16}" sibTransId="{25FE92A2-E207-5848-A07E-B367A23C9964}"/>
    <dgm:cxn modelId="{C6F293D0-C45A-CC46-AAC5-1C68BE056EFE}" type="presOf" srcId="{2015E3A1-35AD-134F-9C00-0CFFA6D0B27A}" destId="{450EEFBE-93B2-8E47-AC88-090AA1016522}" srcOrd="0" destOrd="0" presId="urn:microsoft.com/office/officeart/2005/8/layout/hList1"/>
    <dgm:cxn modelId="{C558E7AB-1101-A744-977D-1463C644F7BF}" srcId="{2F7199EB-4307-1A4D-9916-9291AECF9082}" destId="{246F1C90-694E-7040-A733-82E5036F610D}" srcOrd="0" destOrd="0" parTransId="{482EB30A-2A60-8B45-A395-7CFDB194E804}" sibTransId="{96D5733F-C95C-C64F-986D-E0973BA0E893}"/>
    <dgm:cxn modelId="{31459D8B-275C-D44C-AA21-B842C7341473}" type="presOf" srcId="{F5F7B868-7DAC-1445-A116-62AC32565083}" destId="{4AF30E9B-CEAD-F349-8440-749C7C902397}" srcOrd="0" destOrd="1" presId="urn:microsoft.com/office/officeart/2005/8/layout/hList1"/>
    <dgm:cxn modelId="{32FC7C76-03D2-D94B-A077-63D7C5BAF850}" type="presParOf" srcId="{2696528F-14B1-FB4C-A553-EF355377F366}" destId="{17E9ECAA-0BD9-E649-B2F8-510E154FB63E}" srcOrd="0" destOrd="0" presId="urn:microsoft.com/office/officeart/2005/8/layout/hList1"/>
    <dgm:cxn modelId="{8D22BA9E-254D-C247-90BC-A6522D92658B}" type="presParOf" srcId="{17E9ECAA-0BD9-E649-B2F8-510E154FB63E}" destId="{7F16D501-71D5-9646-87E4-12774FFEE1EA}" srcOrd="0" destOrd="0" presId="urn:microsoft.com/office/officeart/2005/8/layout/hList1"/>
    <dgm:cxn modelId="{6EB9D628-533D-E545-BE45-99154AAD31FB}" type="presParOf" srcId="{17E9ECAA-0BD9-E649-B2F8-510E154FB63E}" destId="{2F2BB401-F109-244C-9E0D-CB9AA928A204}" srcOrd="1" destOrd="0" presId="urn:microsoft.com/office/officeart/2005/8/layout/hList1"/>
    <dgm:cxn modelId="{90821487-87E3-7940-8829-6D5689FA9290}" type="presParOf" srcId="{2696528F-14B1-FB4C-A553-EF355377F366}" destId="{4F5FA9BC-4D84-5845-B5BE-5D2D1CBF6A6D}" srcOrd="1" destOrd="0" presId="urn:microsoft.com/office/officeart/2005/8/layout/hList1"/>
    <dgm:cxn modelId="{B29339A8-888F-B245-8634-10EF41799A11}" type="presParOf" srcId="{2696528F-14B1-FB4C-A553-EF355377F366}" destId="{E7C7B146-E6C9-084F-BDCC-2D87003E40AE}" srcOrd="2" destOrd="0" presId="urn:microsoft.com/office/officeart/2005/8/layout/hList1"/>
    <dgm:cxn modelId="{CFB37FD7-D5A8-AD48-A2FA-E7F60DD9A90B}" type="presParOf" srcId="{E7C7B146-E6C9-084F-BDCC-2D87003E40AE}" destId="{1DB756C9-F802-DD4B-859B-D482FC4DB017}" srcOrd="0" destOrd="0" presId="urn:microsoft.com/office/officeart/2005/8/layout/hList1"/>
    <dgm:cxn modelId="{44EC422D-C19C-AF4F-9409-60375BE17DA7}" type="presParOf" srcId="{E7C7B146-E6C9-084F-BDCC-2D87003E40AE}" destId="{EF24E894-0D95-3546-9088-4C1111ABEBF0}" srcOrd="1" destOrd="0" presId="urn:microsoft.com/office/officeart/2005/8/layout/hList1"/>
    <dgm:cxn modelId="{D2DE3BD1-97CD-604E-8AA7-735CCB12CEA0}" type="presParOf" srcId="{2696528F-14B1-FB4C-A553-EF355377F366}" destId="{652C5889-C8C7-0D4D-9EAA-2B73DEFB73FC}" srcOrd="3" destOrd="0" presId="urn:microsoft.com/office/officeart/2005/8/layout/hList1"/>
    <dgm:cxn modelId="{EFB85DDE-0F34-164E-87CD-303CBB9EA419}" type="presParOf" srcId="{2696528F-14B1-FB4C-A553-EF355377F366}" destId="{9796413F-806D-1B4D-BE3E-6FA2ED83813F}" srcOrd="4" destOrd="0" presId="urn:microsoft.com/office/officeart/2005/8/layout/hList1"/>
    <dgm:cxn modelId="{CCFE204F-57CA-4B4D-A7D1-41A1E30EF293}" type="presParOf" srcId="{9796413F-806D-1B4D-BE3E-6FA2ED83813F}" destId="{450EEFBE-93B2-8E47-AC88-090AA1016522}" srcOrd="0" destOrd="0" presId="urn:microsoft.com/office/officeart/2005/8/layout/hList1"/>
    <dgm:cxn modelId="{FA3A5858-374F-C74B-91EC-57538EFF6581}" type="presParOf" srcId="{9796413F-806D-1B4D-BE3E-6FA2ED83813F}" destId="{4AF30E9B-CEAD-F349-8440-749C7C902397}" srcOrd="1" destOrd="0" presId="urn:microsoft.com/office/officeart/2005/8/layout/hList1"/>
    <dgm:cxn modelId="{2687E9D2-57AC-174F-9F87-A280B61A8B98}" type="presParOf" srcId="{2696528F-14B1-FB4C-A553-EF355377F366}" destId="{979EEEDB-63AB-C741-A740-7F39C0CE8351}" srcOrd="5" destOrd="0" presId="urn:microsoft.com/office/officeart/2005/8/layout/hList1"/>
    <dgm:cxn modelId="{EA78899C-9A12-FA4E-8237-BFB8C38A5A03}" type="presParOf" srcId="{2696528F-14B1-FB4C-A553-EF355377F366}" destId="{44CB262A-851C-F446-B7F5-A21A5DE80428}" srcOrd="6" destOrd="0" presId="urn:microsoft.com/office/officeart/2005/8/layout/hList1"/>
    <dgm:cxn modelId="{916B1DDA-6435-674F-B896-4CBDFF77AD79}" type="presParOf" srcId="{44CB262A-851C-F446-B7F5-A21A5DE80428}" destId="{E902590D-F56B-0340-91FA-80578B4F7B91}" srcOrd="0" destOrd="0" presId="urn:microsoft.com/office/officeart/2005/8/layout/hList1"/>
    <dgm:cxn modelId="{CC87E1D4-197A-9145-A2BC-A73446A4DB38}" type="presParOf" srcId="{44CB262A-851C-F446-B7F5-A21A5DE80428}" destId="{FFCDAD61-79F6-F44A-915E-B42A602E5CEC}" srcOrd="1" destOrd="0" presId="urn:microsoft.com/office/officeart/2005/8/layout/hList1"/>
    <dgm:cxn modelId="{03B5CF4C-8ECF-1448-B870-1DE80863C07D}" type="presParOf" srcId="{2696528F-14B1-FB4C-A553-EF355377F366}" destId="{68B804C1-6A0A-9145-A205-5E00A582456C}" srcOrd="7" destOrd="0" presId="urn:microsoft.com/office/officeart/2005/8/layout/hList1"/>
    <dgm:cxn modelId="{7DDAA88B-54BF-9242-995D-B1526D0C4883}" type="presParOf" srcId="{2696528F-14B1-FB4C-A553-EF355377F366}" destId="{408F2D61-34E3-7C42-A992-71A5390C08D5}" srcOrd="8" destOrd="0" presId="urn:microsoft.com/office/officeart/2005/8/layout/hList1"/>
    <dgm:cxn modelId="{C1B39A13-C521-B441-9764-51AE1575E119}" type="presParOf" srcId="{408F2D61-34E3-7C42-A992-71A5390C08D5}" destId="{2A9BCA0A-37CE-3842-AF6D-04BDB6F295DA}" srcOrd="0" destOrd="0" presId="urn:microsoft.com/office/officeart/2005/8/layout/hList1"/>
    <dgm:cxn modelId="{3984732B-5DE3-0D40-A84C-47B5FFA640FC}" type="presParOf" srcId="{408F2D61-34E3-7C42-A992-71A5390C08D5}" destId="{C18A64B9-805B-BE43-B28D-84C3AF3DD4E7}" srcOrd="1" destOrd="0" presId="urn:microsoft.com/office/officeart/2005/8/layout/hLis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D2806-7D2A-A04A-9601-781D658BF6D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08462A-9B81-B949-8FC7-9CE1496AFFC3}">
      <dgm:prSet/>
      <dgm:spPr/>
      <dgm:t>
        <a:bodyPr/>
        <a:lstStyle/>
        <a:p>
          <a:r>
            <a:rPr lang="en-US" b="1"/>
            <a:t>Cohort: </a:t>
          </a:r>
          <a:endParaRPr lang="en-US" b="1" dirty="0"/>
        </a:p>
      </dgm:t>
    </dgm:pt>
    <dgm:pt modelId="{9C59C391-2D71-B04C-A21E-B996C7E47230}" type="parTrans" cxnId="{A45E1F5A-F68C-0347-B8E1-DB577666E792}">
      <dgm:prSet/>
      <dgm:spPr/>
      <dgm:t>
        <a:bodyPr/>
        <a:lstStyle/>
        <a:p>
          <a:endParaRPr lang="en-US"/>
        </a:p>
      </dgm:t>
    </dgm:pt>
    <dgm:pt modelId="{0065DEB2-113B-2646-A502-700A8BE876CB}" type="sibTrans" cxnId="{A45E1F5A-F68C-0347-B8E1-DB577666E792}">
      <dgm:prSet/>
      <dgm:spPr/>
      <dgm:t>
        <a:bodyPr/>
        <a:lstStyle/>
        <a:p>
          <a:endParaRPr lang="en-US"/>
        </a:p>
      </dgm:t>
    </dgm:pt>
    <dgm:pt modelId="{3D71EB36-7731-074A-A4BA-018BC7BDCDD9}">
      <dgm:prSet custT="1"/>
      <dgm:spPr/>
      <dgm:t>
        <a:bodyPr/>
        <a:lstStyle/>
        <a:p>
          <a:r>
            <a:rPr lang="en-US" sz="1800" dirty="0"/>
            <a:t>Self-Guided Lifestyle Intervention</a:t>
          </a:r>
        </a:p>
      </dgm:t>
    </dgm:pt>
    <dgm:pt modelId="{2910F1F3-4D7C-CB46-A37F-964BED834590}" type="parTrans" cxnId="{33C75BF9-899B-9542-97F9-87C89B74CFCD}">
      <dgm:prSet/>
      <dgm:spPr/>
      <dgm:t>
        <a:bodyPr/>
        <a:lstStyle/>
        <a:p>
          <a:endParaRPr lang="en-US"/>
        </a:p>
      </dgm:t>
    </dgm:pt>
    <dgm:pt modelId="{58D73E1A-F0AC-264E-81F3-41C53AD1D2BE}" type="sibTrans" cxnId="{33C75BF9-899B-9542-97F9-87C89B74CFCD}">
      <dgm:prSet/>
      <dgm:spPr/>
      <dgm:t>
        <a:bodyPr/>
        <a:lstStyle/>
        <a:p>
          <a:endParaRPr lang="en-US"/>
        </a:p>
      </dgm:t>
    </dgm:pt>
    <dgm:pt modelId="{2B1D2360-683E-034B-8277-351E7DF82AEA}">
      <dgm:prSet custT="1"/>
      <dgm:spPr/>
      <dgm:t>
        <a:bodyPr/>
        <a:lstStyle/>
        <a:p>
          <a:r>
            <a:rPr lang="en-US" sz="1800" dirty="0"/>
            <a:t>Structured Lifestyle Intervention</a:t>
          </a:r>
        </a:p>
      </dgm:t>
    </dgm:pt>
    <dgm:pt modelId="{D3EFE7FB-D273-BB4F-AAF7-F77DA84F8F65}" type="parTrans" cxnId="{B8072D86-0458-5549-957B-70072616A3F7}">
      <dgm:prSet/>
      <dgm:spPr/>
      <dgm:t>
        <a:bodyPr/>
        <a:lstStyle/>
        <a:p>
          <a:endParaRPr lang="en-US"/>
        </a:p>
      </dgm:t>
    </dgm:pt>
    <dgm:pt modelId="{00BD26E1-7716-044E-96F7-05C86C170D82}" type="sibTrans" cxnId="{B8072D86-0458-5549-957B-70072616A3F7}">
      <dgm:prSet/>
      <dgm:spPr/>
      <dgm:t>
        <a:bodyPr/>
        <a:lstStyle/>
        <a:p>
          <a:endParaRPr lang="en-US"/>
        </a:p>
      </dgm:t>
    </dgm:pt>
    <dgm:pt modelId="{42046705-9912-C048-AD65-6F30AEF5D60A}">
      <dgm:prSet/>
      <dgm:spPr/>
      <dgm:t>
        <a:bodyPr/>
        <a:lstStyle/>
        <a:p>
          <a:r>
            <a:rPr lang="en-US" b="1" dirty="0"/>
            <a:t>Primary Outcome:</a:t>
          </a:r>
        </a:p>
      </dgm:t>
    </dgm:pt>
    <dgm:pt modelId="{D0AD19DC-E13D-FA47-80F3-87AAB24BA1D1}" type="parTrans" cxnId="{B3267815-994D-2342-8A11-E4BCC7F00C04}">
      <dgm:prSet/>
      <dgm:spPr/>
      <dgm:t>
        <a:bodyPr/>
        <a:lstStyle/>
        <a:p>
          <a:endParaRPr lang="en-US"/>
        </a:p>
      </dgm:t>
    </dgm:pt>
    <dgm:pt modelId="{776A933C-21BF-184A-A4FA-3A6C8EC850E9}" type="sibTrans" cxnId="{B3267815-994D-2342-8A11-E4BCC7F00C04}">
      <dgm:prSet/>
      <dgm:spPr/>
      <dgm:t>
        <a:bodyPr/>
        <a:lstStyle/>
        <a:p>
          <a:endParaRPr lang="en-US"/>
        </a:p>
      </dgm:t>
    </dgm:pt>
    <dgm:pt modelId="{4579F8AF-02EC-CD48-B37F-344D1950107E}">
      <dgm:prSet custT="1"/>
      <dgm:spPr/>
      <dgm:t>
        <a:bodyPr/>
        <a:lstStyle/>
        <a:p>
          <a:r>
            <a:rPr lang="en-US" sz="1800" dirty="0"/>
            <a:t>Cognitive trajectory (global cognitive composite outcome)</a:t>
          </a:r>
        </a:p>
      </dgm:t>
    </dgm:pt>
    <dgm:pt modelId="{5C5BBA8D-975D-7D47-862D-0A36B6286EB9}" type="parTrans" cxnId="{D94F1CE9-5CC6-8840-AC24-00FAAB421A6B}">
      <dgm:prSet/>
      <dgm:spPr/>
      <dgm:t>
        <a:bodyPr/>
        <a:lstStyle/>
        <a:p>
          <a:endParaRPr lang="en-US"/>
        </a:p>
      </dgm:t>
    </dgm:pt>
    <dgm:pt modelId="{508E8997-83CE-C540-B11E-BF5249720911}" type="sibTrans" cxnId="{D94F1CE9-5CC6-8840-AC24-00FAAB421A6B}">
      <dgm:prSet/>
      <dgm:spPr/>
      <dgm:t>
        <a:bodyPr/>
        <a:lstStyle/>
        <a:p>
          <a:endParaRPr lang="en-US"/>
        </a:p>
      </dgm:t>
    </dgm:pt>
    <dgm:pt modelId="{DBBF1FB2-8677-ED4F-90C6-A33FF6D1DFFE}">
      <dgm:prSet custT="1"/>
      <dgm:spPr/>
      <dgm:t>
        <a:bodyPr/>
        <a:lstStyle/>
        <a:p>
          <a:r>
            <a:rPr lang="en-US" sz="1800" b="1" dirty="0"/>
            <a:t>N=2000; 5 clinical networks</a:t>
          </a:r>
        </a:p>
      </dgm:t>
    </dgm:pt>
    <dgm:pt modelId="{FC15C4CB-88F5-FD4B-9DC6-C477856130FB}" type="parTrans" cxnId="{296EC342-CFD2-094C-B88C-7FDCD1647D1D}">
      <dgm:prSet/>
      <dgm:spPr/>
      <dgm:t>
        <a:bodyPr/>
        <a:lstStyle/>
        <a:p>
          <a:endParaRPr lang="en-US"/>
        </a:p>
      </dgm:t>
    </dgm:pt>
    <dgm:pt modelId="{D5DD2D88-2296-5C4F-B22C-0DB09BEBB5FC}" type="sibTrans" cxnId="{296EC342-CFD2-094C-B88C-7FDCD1647D1D}">
      <dgm:prSet/>
      <dgm:spPr/>
      <dgm:t>
        <a:bodyPr/>
        <a:lstStyle/>
        <a:p>
          <a:endParaRPr lang="en-US"/>
        </a:p>
      </dgm:t>
    </dgm:pt>
    <dgm:pt modelId="{80335E96-4ACD-E24C-94CC-256756E920F3}">
      <dgm:prSet custT="1"/>
      <dgm:spPr/>
      <dgm:t>
        <a:bodyPr/>
        <a:lstStyle/>
        <a:p>
          <a:r>
            <a:rPr lang="en-US" sz="1400" b="1" dirty="0"/>
            <a:t>Cognitively normal older adults (60-79 years)</a:t>
          </a:r>
        </a:p>
      </dgm:t>
    </dgm:pt>
    <dgm:pt modelId="{DD705268-5449-8B4F-99A0-0DB932314200}" type="parTrans" cxnId="{36F90BC7-E222-0748-AF88-5A83560EC6BF}">
      <dgm:prSet/>
      <dgm:spPr/>
      <dgm:t>
        <a:bodyPr/>
        <a:lstStyle/>
        <a:p>
          <a:endParaRPr lang="en-US"/>
        </a:p>
      </dgm:t>
    </dgm:pt>
    <dgm:pt modelId="{5AF445ED-7529-334F-888C-8CDB811646E3}" type="sibTrans" cxnId="{36F90BC7-E222-0748-AF88-5A83560EC6BF}">
      <dgm:prSet/>
      <dgm:spPr/>
      <dgm:t>
        <a:bodyPr/>
        <a:lstStyle/>
        <a:p>
          <a:endParaRPr lang="en-US"/>
        </a:p>
      </dgm:t>
    </dgm:pt>
    <dgm:pt modelId="{C183D02C-93B5-1945-A40C-73A6CBCB35C7}">
      <dgm:prSet/>
      <dgm:spPr/>
      <dgm:t>
        <a:bodyPr/>
        <a:lstStyle/>
        <a:p>
          <a:r>
            <a:rPr lang="en-US" b="1" dirty="0"/>
            <a:t>increased risk for cognitive decline: sedentary, poor diet, cardiovascular health status, 1</a:t>
          </a:r>
          <a:r>
            <a:rPr lang="en-US" b="1" baseline="30000" dirty="0"/>
            <a:t>st</a:t>
          </a:r>
          <a:r>
            <a:rPr lang="en-US" b="1" dirty="0"/>
            <a:t> degree family history.</a:t>
          </a:r>
        </a:p>
      </dgm:t>
    </dgm:pt>
    <dgm:pt modelId="{2FA91893-C33F-1D4F-8906-F04FF40EA22A}" type="parTrans" cxnId="{335B4CB6-F0B8-024E-B439-E42F21AFDB58}">
      <dgm:prSet/>
      <dgm:spPr/>
      <dgm:t>
        <a:bodyPr/>
        <a:lstStyle/>
        <a:p>
          <a:endParaRPr lang="en-US"/>
        </a:p>
      </dgm:t>
    </dgm:pt>
    <dgm:pt modelId="{0244AAEA-B088-7542-96EF-0D00ED2EF942}" type="sibTrans" cxnId="{335B4CB6-F0B8-024E-B439-E42F21AFDB58}">
      <dgm:prSet/>
      <dgm:spPr/>
      <dgm:t>
        <a:bodyPr/>
        <a:lstStyle/>
        <a:p>
          <a:endParaRPr lang="en-US"/>
        </a:p>
      </dgm:t>
    </dgm:pt>
    <dgm:pt modelId="{4DC4EAD1-368E-2147-96F5-448EE94C17FE}">
      <dgm:prSet/>
      <dgm:spPr/>
      <dgm:t>
        <a:bodyPr/>
        <a:lstStyle/>
        <a:p>
          <a:r>
            <a:rPr lang="en-US" b="1" dirty="0"/>
            <a:t>Random allocation:</a:t>
          </a:r>
        </a:p>
      </dgm:t>
    </dgm:pt>
    <dgm:pt modelId="{E302F720-54D6-BD44-BA07-CA1D31CCBC21}" type="parTrans" cxnId="{15720821-15B7-AC44-8310-A95A23154996}">
      <dgm:prSet/>
      <dgm:spPr/>
      <dgm:t>
        <a:bodyPr/>
        <a:lstStyle/>
        <a:p>
          <a:endParaRPr lang="en-US"/>
        </a:p>
      </dgm:t>
    </dgm:pt>
    <dgm:pt modelId="{FE842772-F7DA-464D-AA99-516E7943FFE0}" type="sibTrans" cxnId="{15720821-15B7-AC44-8310-A95A23154996}">
      <dgm:prSet/>
      <dgm:spPr/>
      <dgm:t>
        <a:bodyPr/>
        <a:lstStyle/>
        <a:p>
          <a:endParaRPr lang="en-US"/>
        </a:p>
      </dgm:t>
    </dgm:pt>
    <dgm:pt modelId="{0CA7456C-2ED3-5F4B-8491-4BAD49FF1AED}">
      <dgm:prSet custT="1"/>
      <dgm:spPr/>
      <dgm:t>
        <a:bodyPr/>
        <a:lstStyle/>
        <a:p>
          <a:r>
            <a:rPr lang="en-US" sz="1800" dirty="0"/>
            <a:t>24 months of follow up</a:t>
          </a:r>
        </a:p>
      </dgm:t>
    </dgm:pt>
    <dgm:pt modelId="{6FD0AADC-83E5-D747-B7AB-A8EB816BF918}" type="parTrans" cxnId="{72B862F9-41F9-624F-B7F7-08083B75C99D}">
      <dgm:prSet/>
      <dgm:spPr/>
      <dgm:t>
        <a:bodyPr/>
        <a:lstStyle/>
        <a:p>
          <a:endParaRPr lang="en-US"/>
        </a:p>
      </dgm:t>
    </dgm:pt>
    <dgm:pt modelId="{527B4B51-7C0F-A340-A95F-1851CC913D35}" type="sibTrans" cxnId="{72B862F9-41F9-624F-B7F7-08083B75C99D}">
      <dgm:prSet/>
      <dgm:spPr/>
      <dgm:t>
        <a:bodyPr/>
        <a:lstStyle/>
        <a:p>
          <a:endParaRPr lang="en-US"/>
        </a:p>
      </dgm:t>
    </dgm:pt>
    <dgm:pt modelId="{DD0AAD46-B028-0547-9217-75C3731B0DF1}" type="pres">
      <dgm:prSet presAssocID="{AD5D2806-7D2A-A04A-9601-781D658BF6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B0448-F985-7B42-B62F-67C655B912B5}" type="pres">
      <dgm:prSet presAssocID="{42046705-9912-C048-AD65-6F30AEF5D60A}" presName="boxAndChildren" presStyleCnt="0"/>
      <dgm:spPr/>
    </dgm:pt>
    <dgm:pt modelId="{0A7A53B8-2E22-1440-B9FE-4654EEF5DA48}" type="pres">
      <dgm:prSet presAssocID="{42046705-9912-C048-AD65-6F30AEF5D60A}" presName="parentTextBox" presStyleLbl="node1" presStyleIdx="0" presStyleCnt="3"/>
      <dgm:spPr/>
      <dgm:t>
        <a:bodyPr/>
        <a:lstStyle/>
        <a:p>
          <a:endParaRPr lang="en-US"/>
        </a:p>
      </dgm:t>
    </dgm:pt>
    <dgm:pt modelId="{FAB6BD05-D376-E046-942A-1DCF6675AA70}" type="pres">
      <dgm:prSet presAssocID="{42046705-9912-C048-AD65-6F30AEF5D60A}" presName="entireBox" presStyleLbl="node1" presStyleIdx="0" presStyleCnt="3"/>
      <dgm:spPr/>
      <dgm:t>
        <a:bodyPr/>
        <a:lstStyle/>
        <a:p>
          <a:endParaRPr lang="en-US"/>
        </a:p>
      </dgm:t>
    </dgm:pt>
    <dgm:pt modelId="{DCCBCEC9-1A75-9D4E-8122-1C3B92F52AD2}" type="pres">
      <dgm:prSet presAssocID="{42046705-9912-C048-AD65-6F30AEF5D60A}" presName="descendantBox" presStyleCnt="0"/>
      <dgm:spPr/>
    </dgm:pt>
    <dgm:pt modelId="{77C7F58F-C9FE-354F-A1FE-02E42EA52FAC}" type="pres">
      <dgm:prSet presAssocID="{4579F8AF-02EC-CD48-B37F-344D1950107E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E07CE-D653-2447-ACBA-4E1C8C1279BB}" type="pres">
      <dgm:prSet presAssocID="{0CA7456C-2ED3-5F4B-8491-4BAD49FF1AED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4E7D9-0126-BC44-BE9B-528A25CC40F5}" type="pres">
      <dgm:prSet presAssocID="{FE842772-F7DA-464D-AA99-516E7943FFE0}" presName="sp" presStyleCnt="0"/>
      <dgm:spPr/>
    </dgm:pt>
    <dgm:pt modelId="{E7400620-AA57-C942-A181-48562E7ABB7C}" type="pres">
      <dgm:prSet presAssocID="{4DC4EAD1-368E-2147-96F5-448EE94C17FE}" presName="arrowAndChildren" presStyleCnt="0"/>
      <dgm:spPr/>
    </dgm:pt>
    <dgm:pt modelId="{263D43A8-E667-9E41-9CF2-1AF699850C5A}" type="pres">
      <dgm:prSet presAssocID="{4DC4EAD1-368E-2147-96F5-448EE94C17FE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0E44D46-6A47-8744-8F7A-ADA1ED820876}" type="pres">
      <dgm:prSet presAssocID="{4DC4EAD1-368E-2147-96F5-448EE94C17FE}" presName="arrow" presStyleLbl="node1" presStyleIdx="1" presStyleCnt="3"/>
      <dgm:spPr/>
      <dgm:t>
        <a:bodyPr/>
        <a:lstStyle/>
        <a:p>
          <a:endParaRPr lang="en-US"/>
        </a:p>
      </dgm:t>
    </dgm:pt>
    <dgm:pt modelId="{07C80036-00BB-874E-8C3B-4E9F2E03219E}" type="pres">
      <dgm:prSet presAssocID="{4DC4EAD1-368E-2147-96F5-448EE94C17FE}" presName="descendantArrow" presStyleCnt="0"/>
      <dgm:spPr/>
    </dgm:pt>
    <dgm:pt modelId="{736EF0A4-2C6D-044C-A6CD-29959D6D3A1E}" type="pres">
      <dgm:prSet presAssocID="{3D71EB36-7731-074A-A4BA-018BC7BDCDD9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1CFC8-EEBB-BE4F-89F6-7BFF8E3A93CF}" type="pres">
      <dgm:prSet presAssocID="{2B1D2360-683E-034B-8277-351E7DF82AEA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8699D-2AEC-9D4B-99D3-FE91091214F0}" type="pres">
      <dgm:prSet presAssocID="{0065DEB2-113B-2646-A502-700A8BE876CB}" presName="sp" presStyleCnt="0"/>
      <dgm:spPr/>
    </dgm:pt>
    <dgm:pt modelId="{943F4288-DFA0-744E-9005-4621F49E231D}" type="pres">
      <dgm:prSet presAssocID="{5708462A-9B81-B949-8FC7-9CE1496AFFC3}" presName="arrowAndChildren" presStyleCnt="0"/>
      <dgm:spPr/>
    </dgm:pt>
    <dgm:pt modelId="{F5901C71-A83C-BC4D-BB1D-4D26D85DDDA3}" type="pres">
      <dgm:prSet presAssocID="{5708462A-9B81-B949-8FC7-9CE1496AFFC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94BB0BB-C3E2-8D44-B4E1-6B71EAEF69AB}" type="pres">
      <dgm:prSet presAssocID="{5708462A-9B81-B949-8FC7-9CE1496AFFC3}" presName="arrow" presStyleLbl="node1" presStyleIdx="2" presStyleCnt="3"/>
      <dgm:spPr/>
      <dgm:t>
        <a:bodyPr/>
        <a:lstStyle/>
        <a:p>
          <a:endParaRPr lang="en-US"/>
        </a:p>
      </dgm:t>
    </dgm:pt>
    <dgm:pt modelId="{719A90C0-3FD0-174F-95C6-5D9B73BF1018}" type="pres">
      <dgm:prSet presAssocID="{5708462A-9B81-B949-8FC7-9CE1496AFFC3}" presName="descendantArrow" presStyleCnt="0"/>
      <dgm:spPr/>
    </dgm:pt>
    <dgm:pt modelId="{4942B481-2B0F-5849-86CB-2EB5A198E5AA}" type="pres">
      <dgm:prSet presAssocID="{DBBF1FB2-8677-ED4F-90C6-A33FF6D1DFFE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F6CCD-CD43-9840-9DC2-6081839B048F}" type="pres">
      <dgm:prSet presAssocID="{80335E96-4ACD-E24C-94CC-256756E920F3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06B30-2447-5E40-A108-754C6FBCD45E}" type="pres">
      <dgm:prSet presAssocID="{C183D02C-93B5-1945-A40C-73A6CBCB35C7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4EDB9D-7807-0C49-BF2B-54FDBF265603}" type="presOf" srcId="{AD5D2806-7D2A-A04A-9601-781D658BF6D8}" destId="{DD0AAD46-B028-0547-9217-75C3731B0DF1}" srcOrd="0" destOrd="0" presId="urn:microsoft.com/office/officeart/2005/8/layout/process4"/>
    <dgm:cxn modelId="{B3267815-994D-2342-8A11-E4BCC7F00C04}" srcId="{AD5D2806-7D2A-A04A-9601-781D658BF6D8}" destId="{42046705-9912-C048-AD65-6F30AEF5D60A}" srcOrd="2" destOrd="0" parTransId="{D0AD19DC-E13D-FA47-80F3-87AAB24BA1D1}" sibTransId="{776A933C-21BF-184A-A4FA-3A6C8EC850E9}"/>
    <dgm:cxn modelId="{A45E1F5A-F68C-0347-B8E1-DB577666E792}" srcId="{AD5D2806-7D2A-A04A-9601-781D658BF6D8}" destId="{5708462A-9B81-B949-8FC7-9CE1496AFFC3}" srcOrd="0" destOrd="0" parTransId="{9C59C391-2D71-B04C-A21E-B996C7E47230}" sibTransId="{0065DEB2-113B-2646-A502-700A8BE876CB}"/>
    <dgm:cxn modelId="{296EC342-CFD2-094C-B88C-7FDCD1647D1D}" srcId="{5708462A-9B81-B949-8FC7-9CE1496AFFC3}" destId="{DBBF1FB2-8677-ED4F-90C6-A33FF6D1DFFE}" srcOrd="0" destOrd="0" parTransId="{FC15C4CB-88F5-FD4B-9DC6-C477856130FB}" sibTransId="{D5DD2D88-2296-5C4F-B22C-0DB09BEBB5FC}"/>
    <dgm:cxn modelId="{622C4233-722F-6746-9A7C-0678089097EA}" type="presOf" srcId="{4DC4EAD1-368E-2147-96F5-448EE94C17FE}" destId="{263D43A8-E667-9E41-9CF2-1AF699850C5A}" srcOrd="0" destOrd="0" presId="urn:microsoft.com/office/officeart/2005/8/layout/process4"/>
    <dgm:cxn modelId="{D94F1CE9-5CC6-8840-AC24-00FAAB421A6B}" srcId="{42046705-9912-C048-AD65-6F30AEF5D60A}" destId="{4579F8AF-02EC-CD48-B37F-344D1950107E}" srcOrd="0" destOrd="0" parTransId="{5C5BBA8D-975D-7D47-862D-0A36B6286EB9}" sibTransId="{508E8997-83CE-C540-B11E-BF5249720911}"/>
    <dgm:cxn modelId="{72B862F9-41F9-624F-B7F7-08083B75C99D}" srcId="{42046705-9912-C048-AD65-6F30AEF5D60A}" destId="{0CA7456C-2ED3-5F4B-8491-4BAD49FF1AED}" srcOrd="1" destOrd="0" parTransId="{6FD0AADC-83E5-D747-B7AB-A8EB816BF918}" sibTransId="{527B4B51-7C0F-A340-A95F-1851CC913D35}"/>
    <dgm:cxn modelId="{33C75BF9-899B-9542-97F9-87C89B74CFCD}" srcId="{4DC4EAD1-368E-2147-96F5-448EE94C17FE}" destId="{3D71EB36-7731-074A-A4BA-018BC7BDCDD9}" srcOrd="0" destOrd="0" parTransId="{2910F1F3-4D7C-CB46-A37F-964BED834590}" sibTransId="{58D73E1A-F0AC-264E-81F3-41C53AD1D2BE}"/>
    <dgm:cxn modelId="{335B4CB6-F0B8-024E-B439-E42F21AFDB58}" srcId="{5708462A-9B81-B949-8FC7-9CE1496AFFC3}" destId="{C183D02C-93B5-1945-A40C-73A6CBCB35C7}" srcOrd="2" destOrd="0" parTransId="{2FA91893-C33F-1D4F-8906-F04FF40EA22A}" sibTransId="{0244AAEA-B088-7542-96EF-0D00ED2EF942}"/>
    <dgm:cxn modelId="{36F90BC7-E222-0748-AF88-5A83560EC6BF}" srcId="{5708462A-9B81-B949-8FC7-9CE1496AFFC3}" destId="{80335E96-4ACD-E24C-94CC-256756E920F3}" srcOrd="1" destOrd="0" parTransId="{DD705268-5449-8B4F-99A0-0DB932314200}" sibTransId="{5AF445ED-7529-334F-888C-8CDB811646E3}"/>
    <dgm:cxn modelId="{FCA5AFA1-C178-1D4F-8689-AD30B19CBB6B}" type="presOf" srcId="{4DC4EAD1-368E-2147-96F5-448EE94C17FE}" destId="{50E44D46-6A47-8744-8F7A-ADA1ED820876}" srcOrd="1" destOrd="0" presId="urn:microsoft.com/office/officeart/2005/8/layout/process4"/>
    <dgm:cxn modelId="{16E0E097-69D9-8749-9541-0BAC2C9490A9}" type="presOf" srcId="{DBBF1FB2-8677-ED4F-90C6-A33FF6D1DFFE}" destId="{4942B481-2B0F-5849-86CB-2EB5A198E5AA}" srcOrd="0" destOrd="0" presId="urn:microsoft.com/office/officeart/2005/8/layout/process4"/>
    <dgm:cxn modelId="{15720821-15B7-AC44-8310-A95A23154996}" srcId="{AD5D2806-7D2A-A04A-9601-781D658BF6D8}" destId="{4DC4EAD1-368E-2147-96F5-448EE94C17FE}" srcOrd="1" destOrd="0" parTransId="{E302F720-54D6-BD44-BA07-CA1D31CCBC21}" sibTransId="{FE842772-F7DA-464D-AA99-516E7943FFE0}"/>
    <dgm:cxn modelId="{498BF929-3F63-3E45-9C3B-49D0311B8A9B}" type="presOf" srcId="{0CA7456C-2ED3-5F4B-8491-4BAD49FF1AED}" destId="{368E07CE-D653-2447-ACBA-4E1C8C1279BB}" srcOrd="0" destOrd="0" presId="urn:microsoft.com/office/officeart/2005/8/layout/process4"/>
    <dgm:cxn modelId="{28894DFE-F9E2-BF4D-9D74-DEF2E70B10C5}" type="presOf" srcId="{42046705-9912-C048-AD65-6F30AEF5D60A}" destId="{0A7A53B8-2E22-1440-B9FE-4654EEF5DA48}" srcOrd="0" destOrd="0" presId="urn:microsoft.com/office/officeart/2005/8/layout/process4"/>
    <dgm:cxn modelId="{0EE9CCBE-B0E8-694C-B9C9-7CF7DC665AD4}" type="presOf" srcId="{4579F8AF-02EC-CD48-B37F-344D1950107E}" destId="{77C7F58F-C9FE-354F-A1FE-02E42EA52FAC}" srcOrd="0" destOrd="0" presId="urn:microsoft.com/office/officeart/2005/8/layout/process4"/>
    <dgm:cxn modelId="{E526481B-B7EE-5846-8DA2-BA971BAB25C0}" type="presOf" srcId="{C183D02C-93B5-1945-A40C-73A6CBCB35C7}" destId="{B2C06B30-2447-5E40-A108-754C6FBCD45E}" srcOrd="0" destOrd="0" presId="urn:microsoft.com/office/officeart/2005/8/layout/process4"/>
    <dgm:cxn modelId="{9685DB46-D495-2F49-9083-01C2C941F5D8}" type="presOf" srcId="{5708462A-9B81-B949-8FC7-9CE1496AFFC3}" destId="{694BB0BB-C3E2-8D44-B4E1-6B71EAEF69AB}" srcOrd="1" destOrd="0" presId="urn:microsoft.com/office/officeart/2005/8/layout/process4"/>
    <dgm:cxn modelId="{61FCCFCF-2065-6640-BBDC-6DBCD0DEEC02}" type="presOf" srcId="{80335E96-4ACD-E24C-94CC-256756E920F3}" destId="{513F6CCD-CD43-9840-9DC2-6081839B048F}" srcOrd="0" destOrd="0" presId="urn:microsoft.com/office/officeart/2005/8/layout/process4"/>
    <dgm:cxn modelId="{785EE523-6E22-C04A-9CE6-D66B4DCF6EB8}" type="presOf" srcId="{2B1D2360-683E-034B-8277-351E7DF82AEA}" destId="{65D1CFC8-EEBB-BE4F-89F6-7BFF8E3A93CF}" srcOrd="0" destOrd="0" presId="urn:microsoft.com/office/officeart/2005/8/layout/process4"/>
    <dgm:cxn modelId="{7AEA2EA4-4F31-CC47-845C-18AD6B2ABF04}" type="presOf" srcId="{42046705-9912-C048-AD65-6F30AEF5D60A}" destId="{FAB6BD05-D376-E046-942A-1DCF6675AA70}" srcOrd="1" destOrd="0" presId="urn:microsoft.com/office/officeart/2005/8/layout/process4"/>
    <dgm:cxn modelId="{B4C91A4D-765D-BB48-BCD9-659B324A0187}" type="presOf" srcId="{5708462A-9B81-B949-8FC7-9CE1496AFFC3}" destId="{F5901C71-A83C-BC4D-BB1D-4D26D85DDDA3}" srcOrd="0" destOrd="0" presId="urn:microsoft.com/office/officeart/2005/8/layout/process4"/>
    <dgm:cxn modelId="{B8072D86-0458-5549-957B-70072616A3F7}" srcId="{4DC4EAD1-368E-2147-96F5-448EE94C17FE}" destId="{2B1D2360-683E-034B-8277-351E7DF82AEA}" srcOrd="1" destOrd="0" parTransId="{D3EFE7FB-D273-BB4F-AAF7-F77DA84F8F65}" sibTransId="{00BD26E1-7716-044E-96F7-05C86C170D82}"/>
    <dgm:cxn modelId="{1E70DEF5-8059-8842-8325-9D68CFD25A4F}" type="presOf" srcId="{3D71EB36-7731-074A-A4BA-018BC7BDCDD9}" destId="{736EF0A4-2C6D-044C-A6CD-29959D6D3A1E}" srcOrd="0" destOrd="0" presId="urn:microsoft.com/office/officeart/2005/8/layout/process4"/>
    <dgm:cxn modelId="{9DC0237C-2749-AC45-8721-34CFF8EC996E}" type="presParOf" srcId="{DD0AAD46-B028-0547-9217-75C3731B0DF1}" destId="{694B0448-F985-7B42-B62F-67C655B912B5}" srcOrd="0" destOrd="0" presId="urn:microsoft.com/office/officeart/2005/8/layout/process4"/>
    <dgm:cxn modelId="{C9443F07-0E9F-0142-9634-DB39A1DE6882}" type="presParOf" srcId="{694B0448-F985-7B42-B62F-67C655B912B5}" destId="{0A7A53B8-2E22-1440-B9FE-4654EEF5DA48}" srcOrd="0" destOrd="0" presId="urn:microsoft.com/office/officeart/2005/8/layout/process4"/>
    <dgm:cxn modelId="{6AC7DF5C-FE96-FE43-B33D-0F7BC1796936}" type="presParOf" srcId="{694B0448-F985-7B42-B62F-67C655B912B5}" destId="{FAB6BD05-D376-E046-942A-1DCF6675AA70}" srcOrd="1" destOrd="0" presId="urn:microsoft.com/office/officeart/2005/8/layout/process4"/>
    <dgm:cxn modelId="{77F92A76-63B8-C84A-9D59-B420DC1D776D}" type="presParOf" srcId="{694B0448-F985-7B42-B62F-67C655B912B5}" destId="{DCCBCEC9-1A75-9D4E-8122-1C3B92F52AD2}" srcOrd="2" destOrd="0" presId="urn:microsoft.com/office/officeart/2005/8/layout/process4"/>
    <dgm:cxn modelId="{8FC73090-B5E3-F446-95BD-E9483D4378F5}" type="presParOf" srcId="{DCCBCEC9-1A75-9D4E-8122-1C3B92F52AD2}" destId="{77C7F58F-C9FE-354F-A1FE-02E42EA52FAC}" srcOrd="0" destOrd="0" presId="urn:microsoft.com/office/officeart/2005/8/layout/process4"/>
    <dgm:cxn modelId="{2055FC7A-F08F-A14E-BDCF-7A85C1F40F1B}" type="presParOf" srcId="{DCCBCEC9-1A75-9D4E-8122-1C3B92F52AD2}" destId="{368E07CE-D653-2447-ACBA-4E1C8C1279BB}" srcOrd="1" destOrd="0" presId="urn:microsoft.com/office/officeart/2005/8/layout/process4"/>
    <dgm:cxn modelId="{906279B2-07F2-924F-A7AE-BB16F8B437DD}" type="presParOf" srcId="{DD0AAD46-B028-0547-9217-75C3731B0DF1}" destId="{5344E7D9-0126-BC44-BE9B-528A25CC40F5}" srcOrd="1" destOrd="0" presId="urn:microsoft.com/office/officeart/2005/8/layout/process4"/>
    <dgm:cxn modelId="{35AEA234-A150-0347-924B-F7FA63CF50D4}" type="presParOf" srcId="{DD0AAD46-B028-0547-9217-75C3731B0DF1}" destId="{E7400620-AA57-C942-A181-48562E7ABB7C}" srcOrd="2" destOrd="0" presId="urn:microsoft.com/office/officeart/2005/8/layout/process4"/>
    <dgm:cxn modelId="{67BE62C1-F24F-D241-8E4D-F51063D46645}" type="presParOf" srcId="{E7400620-AA57-C942-A181-48562E7ABB7C}" destId="{263D43A8-E667-9E41-9CF2-1AF699850C5A}" srcOrd="0" destOrd="0" presId="urn:microsoft.com/office/officeart/2005/8/layout/process4"/>
    <dgm:cxn modelId="{190FDC9F-DEFF-994A-B3CE-763A878D1F26}" type="presParOf" srcId="{E7400620-AA57-C942-A181-48562E7ABB7C}" destId="{50E44D46-6A47-8744-8F7A-ADA1ED820876}" srcOrd="1" destOrd="0" presId="urn:microsoft.com/office/officeart/2005/8/layout/process4"/>
    <dgm:cxn modelId="{867A4963-0474-B34B-B865-41D9B2FB7EBE}" type="presParOf" srcId="{E7400620-AA57-C942-A181-48562E7ABB7C}" destId="{07C80036-00BB-874E-8C3B-4E9F2E03219E}" srcOrd="2" destOrd="0" presId="urn:microsoft.com/office/officeart/2005/8/layout/process4"/>
    <dgm:cxn modelId="{2417F4A7-7A5E-794C-ADFB-184D3EFFA930}" type="presParOf" srcId="{07C80036-00BB-874E-8C3B-4E9F2E03219E}" destId="{736EF0A4-2C6D-044C-A6CD-29959D6D3A1E}" srcOrd="0" destOrd="0" presId="urn:microsoft.com/office/officeart/2005/8/layout/process4"/>
    <dgm:cxn modelId="{B90CF589-83F7-0043-B853-D218CEF6941B}" type="presParOf" srcId="{07C80036-00BB-874E-8C3B-4E9F2E03219E}" destId="{65D1CFC8-EEBB-BE4F-89F6-7BFF8E3A93CF}" srcOrd="1" destOrd="0" presId="urn:microsoft.com/office/officeart/2005/8/layout/process4"/>
    <dgm:cxn modelId="{0044DA1C-62F3-634A-84D1-0A30291E9CC7}" type="presParOf" srcId="{DD0AAD46-B028-0547-9217-75C3731B0DF1}" destId="{C6E8699D-2AEC-9D4B-99D3-FE91091214F0}" srcOrd="3" destOrd="0" presId="urn:microsoft.com/office/officeart/2005/8/layout/process4"/>
    <dgm:cxn modelId="{54EB1CFE-6B52-7441-8484-A7375B163BC2}" type="presParOf" srcId="{DD0AAD46-B028-0547-9217-75C3731B0DF1}" destId="{943F4288-DFA0-744E-9005-4621F49E231D}" srcOrd="4" destOrd="0" presId="urn:microsoft.com/office/officeart/2005/8/layout/process4"/>
    <dgm:cxn modelId="{1F775098-273B-AE4F-B669-826C1E76A9D3}" type="presParOf" srcId="{943F4288-DFA0-744E-9005-4621F49E231D}" destId="{F5901C71-A83C-BC4D-BB1D-4D26D85DDDA3}" srcOrd="0" destOrd="0" presId="urn:microsoft.com/office/officeart/2005/8/layout/process4"/>
    <dgm:cxn modelId="{ACA7D499-D8CA-9548-AFD3-4DC6833F3F10}" type="presParOf" srcId="{943F4288-DFA0-744E-9005-4621F49E231D}" destId="{694BB0BB-C3E2-8D44-B4E1-6B71EAEF69AB}" srcOrd="1" destOrd="0" presId="urn:microsoft.com/office/officeart/2005/8/layout/process4"/>
    <dgm:cxn modelId="{AC107A1A-7BAD-7049-8E0E-E8D66F0D23AA}" type="presParOf" srcId="{943F4288-DFA0-744E-9005-4621F49E231D}" destId="{719A90C0-3FD0-174F-95C6-5D9B73BF1018}" srcOrd="2" destOrd="0" presId="urn:microsoft.com/office/officeart/2005/8/layout/process4"/>
    <dgm:cxn modelId="{C4110478-E2D6-0641-BB84-1F9335477E57}" type="presParOf" srcId="{719A90C0-3FD0-174F-95C6-5D9B73BF1018}" destId="{4942B481-2B0F-5849-86CB-2EB5A198E5AA}" srcOrd="0" destOrd="0" presId="urn:microsoft.com/office/officeart/2005/8/layout/process4"/>
    <dgm:cxn modelId="{E6F480C4-7036-0D4C-878E-D790D0591131}" type="presParOf" srcId="{719A90C0-3FD0-174F-95C6-5D9B73BF1018}" destId="{513F6CCD-CD43-9840-9DC2-6081839B048F}" srcOrd="1" destOrd="0" presId="urn:microsoft.com/office/officeart/2005/8/layout/process4"/>
    <dgm:cxn modelId="{23A2149B-1582-B74A-A8B7-9FC1F35229F3}" type="presParOf" srcId="{719A90C0-3FD0-174F-95C6-5D9B73BF1018}" destId="{B2C06B30-2447-5E40-A108-754C6FBCD45E}" srcOrd="2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41198-017D-3F4A-811E-318A45F32E5B}" type="doc">
      <dgm:prSet loTypeId="urn:microsoft.com/office/officeart/2005/8/layout/list1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A280D7-A6D2-134D-8E14-116A6AFAD992}">
      <dgm:prSet phldrT="[Text]"/>
      <dgm:spPr/>
      <dgm:t>
        <a:bodyPr/>
        <a:lstStyle/>
        <a:p>
          <a:r>
            <a:rPr lang="en-US" dirty="0"/>
            <a:t>Healthy Lifestyle Practices Education</a:t>
          </a:r>
        </a:p>
      </dgm:t>
    </dgm:pt>
    <dgm:pt modelId="{4B2F0D5A-AA2E-5242-B302-D721CA513EE5}" type="parTrans" cxnId="{2CE118AA-7014-CC4B-ABE9-F2A4CA9321D7}">
      <dgm:prSet/>
      <dgm:spPr/>
      <dgm:t>
        <a:bodyPr/>
        <a:lstStyle/>
        <a:p>
          <a:endParaRPr lang="en-US"/>
        </a:p>
      </dgm:t>
    </dgm:pt>
    <dgm:pt modelId="{C8AFFD89-4CC4-1E47-B50E-5DD250C0A052}" type="sibTrans" cxnId="{2CE118AA-7014-CC4B-ABE9-F2A4CA9321D7}">
      <dgm:prSet/>
      <dgm:spPr/>
      <dgm:t>
        <a:bodyPr/>
        <a:lstStyle/>
        <a:p>
          <a:endParaRPr lang="en-US"/>
        </a:p>
      </dgm:t>
    </dgm:pt>
    <dgm:pt modelId="{F8ED7EA7-B784-1041-B79B-4979A9A0BBE2}">
      <dgm:prSet phldrT="[Text]"/>
      <dgm:spPr/>
      <dgm:t>
        <a:bodyPr/>
        <a:lstStyle/>
        <a:p>
          <a:r>
            <a:rPr lang="en-US" dirty="0"/>
            <a:t>Annual guideline-based health monitoring</a:t>
          </a:r>
        </a:p>
      </dgm:t>
    </dgm:pt>
    <dgm:pt modelId="{1E12E91F-1A8A-7347-98BF-BB74213484C7}" type="parTrans" cxnId="{4262CDCD-68DF-F84B-9137-111077B41803}">
      <dgm:prSet/>
      <dgm:spPr/>
      <dgm:t>
        <a:bodyPr/>
        <a:lstStyle/>
        <a:p>
          <a:endParaRPr lang="en-US"/>
        </a:p>
      </dgm:t>
    </dgm:pt>
    <dgm:pt modelId="{391561CA-3657-BC44-8F91-9231E4A4F541}" type="sibTrans" cxnId="{4262CDCD-68DF-F84B-9137-111077B41803}">
      <dgm:prSet/>
      <dgm:spPr/>
      <dgm:t>
        <a:bodyPr/>
        <a:lstStyle/>
        <a:p>
          <a:endParaRPr lang="en-US"/>
        </a:p>
      </dgm:t>
    </dgm:pt>
    <dgm:pt modelId="{144E0313-E529-764B-B7D3-71C8721ED167}">
      <dgm:prSet phldrT="[Text]"/>
      <dgm:spPr/>
      <dgm:t>
        <a:bodyPr/>
        <a:lstStyle/>
        <a:p>
          <a:r>
            <a:rPr lang="en-US" dirty="0"/>
            <a:t>Blood pressure</a:t>
          </a:r>
        </a:p>
      </dgm:t>
    </dgm:pt>
    <dgm:pt modelId="{F94AB9E6-2E73-3D41-BBBD-67CBCBDF873F}" type="parTrans" cxnId="{290F8613-122C-CA4B-AA39-DE3CF4B195AA}">
      <dgm:prSet/>
      <dgm:spPr/>
      <dgm:t>
        <a:bodyPr/>
        <a:lstStyle/>
        <a:p>
          <a:endParaRPr lang="en-US"/>
        </a:p>
      </dgm:t>
    </dgm:pt>
    <dgm:pt modelId="{2814826D-6930-8442-BCC9-8BFDD0CD2CB1}" type="sibTrans" cxnId="{290F8613-122C-CA4B-AA39-DE3CF4B195AA}">
      <dgm:prSet/>
      <dgm:spPr/>
      <dgm:t>
        <a:bodyPr/>
        <a:lstStyle/>
        <a:p>
          <a:endParaRPr lang="en-US"/>
        </a:p>
      </dgm:t>
    </dgm:pt>
    <dgm:pt modelId="{C296D343-3434-2D41-B317-321F780EF89D}">
      <dgm:prSet phldrT="[Text]"/>
      <dgm:spPr/>
      <dgm:t>
        <a:bodyPr/>
        <a:lstStyle/>
        <a:p>
          <a:r>
            <a:rPr lang="en-US" dirty="0"/>
            <a:t>CVD risk factors</a:t>
          </a:r>
        </a:p>
      </dgm:t>
    </dgm:pt>
    <dgm:pt modelId="{65BBBB19-E4CE-0D47-A78F-428A16BD40CC}" type="parTrans" cxnId="{52E7E81D-FCDB-6542-818E-CE3EFB0C1ED8}">
      <dgm:prSet/>
      <dgm:spPr/>
      <dgm:t>
        <a:bodyPr/>
        <a:lstStyle/>
        <a:p>
          <a:endParaRPr lang="en-US"/>
        </a:p>
      </dgm:t>
    </dgm:pt>
    <dgm:pt modelId="{7668A07A-A00C-3D4B-B2BA-0F725B994C6A}" type="sibTrans" cxnId="{52E7E81D-FCDB-6542-818E-CE3EFB0C1ED8}">
      <dgm:prSet/>
      <dgm:spPr/>
      <dgm:t>
        <a:bodyPr/>
        <a:lstStyle/>
        <a:p>
          <a:endParaRPr lang="en-US"/>
        </a:p>
      </dgm:t>
    </dgm:pt>
    <dgm:pt modelId="{B1714C6C-1060-0243-803B-8E34B862DCB8}">
      <dgm:prSet phldrT="[Text]"/>
      <dgm:spPr/>
      <dgm:t>
        <a:bodyPr/>
        <a:lstStyle/>
        <a:p>
          <a:r>
            <a:rPr lang="en-US" dirty="0"/>
            <a:t>Body weight</a:t>
          </a:r>
        </a:p>
      </dgm:t>
    </dgm:pt>
    <dgm:pt modelId="{97CA7440-B0D3-7044-9DCE-97C0C0051A84}" type="parTrans" cxnId="{4CFCD274-61E9-8B40-9F7C-B7F1F1C31B85}">
      <dgm:prSet/>
      <dgm:spPr/>
      <dgm:t>
        <a:bodyPr/>
        <a:lstStyle/>
        <a:p>
          <a:endParaRPr lang="en-US"/>
        </a:p>
      </dgm:t>
    </dgm:pt>
    <dgm:pt modelId="{F888789C-123C-E14D-8A5D-349F63FAB664}" type="sibTrans" cxnId="{4CFCD274-61E9-8B40-9F7C-B7F1F1C31B85}">
      <dgm:prSet/>
      <dgm:spPr/>
      <dgm:t>
        <a:bodyPr/>
        <a:lstStyle/>
        <a:p>
          <a:endParaRPr lang="en-US"/>
        </a:p>
      </dgm:t>
    </dgm:pt>
    <dgm:pt modelId="{448BDDDB-D5F9-2745-A3EE-6169ED358CF8}">
      <dgm:prSet phldrT="[Text]"/>
      <dgm:spPr/>
      <dgm:t>
        <a:bodyPr/>
        <a:lstStyle/>
        <a:p>
          <a:r>
            <a:rPr lang="en-US" dirty="0"/>
            <a:t>Group meetings</a:t>
          </a:r>
        </a:p>
      </dgm:t>
    </dgm:pt>
    <dgm:pt modelId="{98CACCA7-6100-C64A-91E2-07D95A08AE91}" type="parTrans" cxnId="{20B5BC77-D540-6D48-9DED-FC0EA7333FAF}">
      <dgm:prSet/>
      <dgm:spPr/>
      <dgm:t>
        <a:bodyPr/>
        <a:lstStyle/>
        <a:p>
          <a:endParaRPr lang="en-US"/>
        </a:p>
      </dgm:t>
    </dgm:pt>
    <dgm:pt modelId="{031B5495-D499-6045-97FC-DA8D21CCAA0F}" type="sibTrans" cxnId="{20B5BC77-D540-6D48-9DED-FC0EA7333FAF}">
      <dgm:prSet/>
      <dgm:spPr/>
      <dgm:t>
        <a:bodyPr/>
        <a:lstStyle/>
        <a:p>
          <a:endParaRPr lang="en-US"/>
        </a:p>
      </dgm:t>
    </dgm:pt>
    <dgm:pt modelId="{636CEC93-F273-144D-8FBA-F65FB880124E}">
      <dgm:prSet phldrT="[Text]"/>
      <dgm:spPr/>
      <dgm:t>
        <a:bodyPr/>
        <a:lstStyle/>
        <a:p>
          <a:r>
            <a:rPr lang="en-US" dirty="0"/>
            <a:t>3 </a:t>
          </a:r>
          <a:r>
            <a:rPr lang="en-US" dirty="0">
              <a:sym typeface="Wingdings" pitchFamily="2" charset="2"/>
            </a:rPr>
            <a:t></a:t>
          </a:r>
          <a:r>
            <a:rPr lang="en-US" dirty="0"/>
            <a:t> year 1</a:t>
          </a:r>
        </a:p>
      </dgm:t>
    </dgm:pt>
    <dgm:pt modelId="{E06FC566-B8EC-E846-B3D1-9296A4118F83}" type="parTrans" cxnId="{BC60F0CD-1B28-694C-AF27-C0C25B30CE3D}">
      <dgm:prSet/>
      <dgm:spPr/>
      <dgm:t>
        <a:bodyPr/>
        <a:lstStyle/>
        <a:p>
          <a:endParaRPr lang="en-US"/>
        </a:p>
      </dgm:t>
    </dgm:pt>
    <dgm:pt modelId="{C594FB66-889A-6A4B-8B21-BCE243AE1458}" type="sibTrans" cxnId="{BC60F0CD-1B28-694C-AF27-C0C25B30CE3D}">
      <dgm:prSet/>
      <dgm:spPr/>
      <dgm:t>
        <a:bodyPr/>
        <a:lstStyle/>
        <a:p>
          <a:endParaRPr lang="en-US"/>
        </a:p>
      </dgm:t>
    </dgm:pt>
    <dgm:pt modelId="{41250EBF-8C7E-B342-9036-72436A87F2DA}">
      <dgm:prSet phldrT="[Text]"/>
      <dgm:spPr/>
      <dgm:t>
        <a:bodyPr/>
        <a:lstStyle/>
        <a:p>
          <a:r>
            <a:rPr lang="en-US" dirty="0"/>
            <a:t>2 </a:t>
          </a:r>
          <a:r>
            <a:rPr lang="en-US" dirty="0">
              <a:sym typeface="Wingdings" pitchFamily="2" charset="2"/>
            </a:rPr>
            <a:t></a:t>
          </a:r>
          <a:r>
            <a:rPr lang="en-US" dirty="0"/>
            <a:t> year 2</a:t>
          </a:r>
        </a:p>
      </dgm:t>
    </dgm:pt>
    <dgm:pt modelId="{13D31360-490B-D546-AC7C-FE29E5AE250C}" type="parTrans" cxnId="{9B991839-851F-784F-B786-14680FE3AC6F}">
      <dgm:prSet/>
      <dgm:spPr/>
      <dgm:t>
        <a:bodyPr/>
        <a:lstStyle/>
        <a:p>
          <a:endParaRPr lang="en-US"/>
        </a:p>
      </dgm:t>
    </dgm:pt>
    <dgm:pt modelId="{66D5A21E-D925-D740-9760-66B74F576ABD}" type="sibTrans" cxnId="{9B991839-851F-784F-B786-14680FE3AC6F}">
      <dgm:prSet/>
      <dgm:spPr/>
      <dgm:t>
        <a:bodyPr/>
        <a:lstStyle/>
        <a:p>
          <a:endParaRPr lang="en-US"/>
        </a:p>
      </dgm:t>
    </dgm:pt>
    <dgm:pt modelId="{4DD1E7CE-B486-1E41-A767-1AD9A872371C}">
      <dgm:prSet phldrT="[Text]"/>
      <dgm:spPr/>
      <dgm:t>
        <a:bodyPr/>
        <a:lstStyle/>
        <a:p>
          <a:r>
            <a:rPr lang="en-US" dirty="0"/>
            <a:t>Incentives/Tools</a:t>
          </a:r>
        </a:p>
      </dgm:t>
    </dgm:pt>
    <dgm:pt modelId="{3800C3CE-D387-C645-8291-DD92F39C14A4}" type="parTrans" cxnId="{10EFD052-E842-4C47-84D5-748954556F4F}">
      <dgm:prSet/>
      <dgm:spPr/>
      <dgm:t>
        <a:bodyPr/>
        <a:lstStyle/>
        <a:p>
          <a:endParaRPr lang="en-US"/>
        </a:p>
      </dgm:t>
    </dgm:pt>
    <dgm:pt modelId="{7B29E7A6-41B4-0A4C-8728-2E8CB5B4FDCF}" type="sibTrans" cxnId="{10EFD052-E842-4C47-84D5-748954556F4F}">
      <dgm:prSet/>
      <dgm:spPr/>
      <dgm:t>
        <a:bodyPr/>
        <a:lstStyle/>
        <a:p>
          <a:endParaRPr lang="en-US"/>
        </a:p>
      </dgm:t>
    </dgm:pt>
    <dgm:pt modelId="{5670886D-8D74-ED4B-9D59-89FC860F20FA}">
      <dgm:prSet phldrT="[Text]"/>
      <dgm:spPr/>
      <dgm:t>
        <a:bodyPr/>
        <a:lstStyle/>
        <a:p>
          <a:r>
            <a:rPr lang="en-US" dirty="0"/>
            <a:t>Resources to support behavior change </a:t>
          </a:r>
        </a:p>
      </dgm:t>
    </dgm:pt>
    <dgm:pt modelId="{E1B41291-D119-9542-BA26-420805E0BD69}" type="parTrans" cxnId="{600B5E26-C702-D643-87DD-A9CE3CBBC00D}">
      <dgm:prSet/>
      <dgm:spPr/>
      <dgm:t>
        <a:bodyPr/>
        <a:lstStyle/>
        <a:p>
          <a:endParaRPr lang="en-US"/>
        </a:p>
      </dgm:t>
    </dgm:pt>
    <dgm:pt modelId="{FCF5E27A-A125-9949-A463-8DED57215BE4}" type="sibTrans" cxnId="{600B5E26-C702-D643-87DD-A9CE3CBBC00D}">
      <dgm:prSet/>
      <dgm:spPr/>
      <dgm:t>
        <a:bodyPr/>
        <a:lstStyle/>
        <a:p>
          <a:endParaRPr lang="en-US"/>
        </a:p>
      </dgm:t>
    </dgm:pt>
    <dgm:pt modelId="{AF83CACD-4800-F549-8C77-B0E9F4B52988}" type="pres">
      <dgm:prSet presAssocID="{EB841198-017D-3F4A-811E-318A45F32E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249BE-41D6-E64E-AD45-B20B5A64FFB8}" type="pres">
      <dgm:prSet presAssocID="{53A280D7-A6D2-134D-8E14-116A6AFAD992}" presName="parentLin" presStyleCnt="0"/>
      <dgm:spPr/>
    </dgm:pt>
    <dgm:pt modelId="{7C485D59-1B79-934A-8B07-806E947713FC}" type="pres">
      <dgm:prSet presAssocID="{53A280D7-A6D2-134D-8E14-116A6AFAD9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8A16849-5AF4-2E49-BEC1-CBE768FCC53C}" type="pres">
      <dgm:prSet presAssocID="{53A280D7-A6D2-134D-8E14-116A6AFAD9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B6405-F64B-004A-9F98-74A73193BFF3}" type="pres">
      <dgm:prSet presAssocID="{53A280D7-A6D2-134D-8E14-116A6AFAD992}" presName="negativeSpace" presStyleCnt="0"/>
      <dgm:spPr/>
    </dgm:pt>
    <dgm:pt modelId="{4D923F62-3C86-FE4B-9282-93BCF79B55D5}" type="pres">
      <dgm:prSet presAssocID="{53A280D7-A6D2-134D-8E14-116A6AFAD99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24D80-92B1-044A-9037-1FF9BDA4969E}" type="pres">
      <dgm:prSet presAssocID="{C8AFFD89-4CC4-1E47-B50E-5DD250C0A052}" presName="spaceBetweenRectangles" presStyleCnt="0"/>
      <dgm:spPr/>
    </dgm:pt>
    <dgm:pt modelId="{78969CA3-D178-1C45-8123-AB0F75BEA6EC}" type="pres">
      <dgm:prSet presAssocID="{F8ED7EA7-B784-1041-B79B-4979A9A0BBE2}" presName="parentLin" presStyleCnt="0"/>
      <dgm:spPr/>
    </dgm:pt>
    <dgm:pt modelId="{C508BD8D-ED66-864B-9FBB-9D7662E16149}" type="pres">
      <dgm:prSet presAssocID="{F8ED7EA7-B784-1041-B79B-4979A9A0BBE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16F8B03-9506-384A-9647-A0591F3689A2}" type="pres">
      <dgm:prSet presAssocID="{F8ED7EA7-B784-1041-B79B-4979A9A0BB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E3D68-4BDD-F14D-BB4A-53EF3D7FBD55}" type="pres">
      <dgm:prSet presAssocID="{F8ED7EA7-B784-1041-B79B-4979A9A0BBE2}" presName="negativeSpace" presStyleCnt="0"/>
      <dgm:spPr/>
    </dgm:pt>
    <dgm:pt modelId="{B1ECABCA-F0C5-624E-9B75-DA5BE0C3674F}" type="pres">
      <dgm:prSet presAssocID="{F8ED7EA7-B784-1041-B79B-4979A9A0BBE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9CA6E-07F2-9046-A591-9A6672315C89}" type="pres">
      <dgm:prSet presAssocID="{391561CA-3657-BC44-8F91-9231E4A4F541}" presName="spaceBetweenRectangles" presStyleCnt="0"/>
      <dgm:spPr/>
    </dgm:pt>
    <dgm:pt modelId="{9AE18523-967C-EF4D-B929-4087460F445E}" type="pres">
      <dgm:prSet presAssocID="{4DD1E7CE-B486-1E41-A767-1AD9A872371C}" presName="parentLin" presStyleCnt="0"/>
      <dgm:spPr/>
    </dgm:pt>
    <dgm:pt modelId="{2FC3554C-6B4C-1C45-96AB-7592C528C839}" type="pres">
      <dgm:prSet presAssocID="{4DD1E7CE-B486-1E41-A767-1AD9A872371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9B87F72-DF26-E34E-963D-2E0EB1EC26F0}" type="pres">
      <dgm:prSet presAssocID="{4DD1E7CE-B486-1E41-A767-1AD9A87237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040E1-F9A1-194B-9F6E-F76343FBD87F}" type="pres">
      <dgm:prSet presAssocID="{4DD1E7CE-B486-1E41-A767-1AD9A872371C}" presName="negativeSpace" presStyleCnt="0"/>
      <dgm:spPr/>
    </dgm:pt>
    <dgm:pt modelId="{D1398CB9-3965-7C47-B021-EE39432F8EFD}" type="pres">
      <dgm:prSet presAssocID="{4DD1E7CE-B486-1E41-A767-1AD9A872371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1DCD8-86EF-FC4D-9A31-98BF1963B08D}" type="presOf" srcId="{53A280D7-A6D2-134D-8E14-116A6AFAD992}" destId="{7C485D59-1B79-934A-8B07-806E947713FC}" srcOrd="0" destOrd="0" presId="urn:microsoft.com/office/officeart/2005/8/layout/list1"/>
    <dgm:cxn modelId="{61ED4C9A-2402-AD4E-B6C7-C810746CFE8F}" type="presOf" srcId="{EB841198-017D-3F4A-811E-318A45F32E5B}" destId="{AF83CACD-4800-F549-8C77-B0E9F4B52988}" srcOrd="0" destOrd="0" presId="urn:microsoft.com/office/officeart/2005/8/layout/list1"/>
    <dgm:cxn modelId="{81EBF922-EB20-CA46-8B41-0E6DBA0030BB}" type="presOf" srcId="{F8ED7EA7-B784-1041-B79B-4979A9A0BBE2}" destId="{C508BD8D-ED66-864B-9FBB-9D7662E16149}" srcOrd="0" destOrd="0" presId="urn:microsoft.com/office/officeart/2005/8/layout/list1"/>
    <dgm:cxn modelId="{4262CDCD-68DF-F84B-9137-111077B41803}" srcId="{EB841198-017D-3F4A-811E-318A45F32E5B}" destId="{F8ED7EA7-B784-1041-B79B-4979A9A0BBE2}" srcOrd="1" destOrd="0" parTransId="{1E12E91F-1A8A-7347-98BF-BB74213484C7}" sibTransId="{391561CA-3657-BC44-8F91-9231E4A4F541}"/>
    <dgm:cxn modelId="{52E7E81D-FCDB-6542-818E-CE3EFB0C1ED8}" srcId="{F8ED7EA7-B784-1041-B79B-4979A9A0BBE2}" destId="{C296D343-3434-2D41-B317-321F780EF89D}" srcOrd="1" destOrd="0" parTransId="{65BBBB19-E4CE-0D47-A78F-428A16BD40CC}" sibTransId="{7668A07A-A00C-3D4B-B2BA-0F725B994C6A}"/>
    <dgm:cxn modelId="{2A9242BE-695B-8648-87D2-016B400574B2}" type="presOf" srcId="{144E0313-E529-764B-B7D3-71C8721ED167}" destId="{B1ECABCA-F0C5-624E-9B75-DA5BE0C3674F}" srcOrd="0" destOrd="0" presId="urn:microsoft.com/office/officeart/2005/8/layout/list1"/>
    <dgm:cxn modelId="{9609A757-1313-B74F-AF05-ABB719CC4C7F}" type="presOf" srcId="{B1714C6C-1060-0243-803B-8E34B862DCB8}" destId="{B1ECABCA-F0C5-624E-9B75-DA5BE0C3674F}" srcOrd="0" destOrd="2" presId="urn:microsoft.com/office/officeart/2005/8/layout/list1"/>
    <dgm:cxn modelId="{36953902-0F98-5845-B167-E6BA95E09664}" type="presOf" srcId="{F8ED7EA7-B784-1041-B79B-4979A9A0BBE2}" destId="{616F8B03-9506-384A-9647-A0591F3689A2}" srcOrd="1" destOrd="0" presId="urn:microsoft.com/office/officeart/2005/8/layout/list1"/>
    <dgm:cxn modelId="{4CFCD274-61E9-8B40-9F7C-B7F1F1C31B85}" srcId="{F8ED7EA7-B784-1041-B79B-4979A9A0BBE2}" destId="{B1714C6C-1060-0243-803B-8E34B862DCB8}" srcOrd="2" destOrd="0" parTransId="{97CA7440-B0D3-7044-9DCE-97C0C0051A84}" sibTransId="{F888789C-123C-E14D-8A5D-349F63FAB664}"/>
    <dgm:cxn modelId="{20A7541B-ECE3-BC4E-8353-7A5198C491C7}" type="presOf" srcId="{4DD1E7CE-B486-1E41-A767-1AD9A872371C}" destId="{79B87F72-DF26-E34E-963D-2E0EB1EC26F0}" srcOrd="1" destOrd="0" presId="urn:microsoft.com/office/officeart/2005/8/layout/list1"/>
    <dgm:cxn modelId="{10EFD052-E842-4C47-84D5-748954556F4F}" srcId="{EB841198-017D-3F4A-811E-318A45F32E5B}" destId="{4DD1E7CE-B486-1E41-A767-1AD9A872371C}" srcOrd="2" destOrd="0" parTransId="{3800C3CE-D387-C645-8291-DD92F39C14A4}" sibTransId="{7B29E7A6-41B4-0A4C-8728-2E8CB5B4FDCF}"/>
    <dgm:cxn modelId="{7E1BE52F-449F-F440-831E-6D82E5861EBA}" type="presOf" srcId="{53A280D7-A6D2-134D-8E14-116A6AFAD992}" destId="{18A16849-5AF4-2E49-BEC1-CBE768FCC53C}" srcOrd="1" destOrd="0" presId="urn:microsoft.com/office/officeart/2005/8/layout/list1"/>
    <dgm:cxn modelId="{BC60F0CD-1B28-694C-AF27-C0C25B30CE3D}" srcId="{53A280D7-A6D2-134D-8E14-116A6AFAD992}" destId="{636CEC93-F273-144D-8FBA-F65FB880124E}" srcOrd="1" destOrd="0" parTransId="{E06FC566-B8EC-E846-B3D1-9296A4118F83}" sibTransId="{C594FB66-889A-6A4B-8B21-BCE243AE1458}"/>
    <dgm:cxn modelId="{2CE118AA-7014-CC4B-ABE9-F2A4CA9321D7}" srcId="{EB841198-017D-3F4A-811E-318A45F32E5B}" destId="{53A280D7-A6D2-134D-8E14-116A6AFAD992}" srcOrd="0" destOrd="0" parTransId="{4B2F0D5A-AA2E-5242-B302-D721CA513EE5}" sibTransId="{C8AFFD89-4CC4-1E47-B50E-5DD250C0A052}"/>
    <dgm:cxn modelId="{9B991839-851F-784F-B786-14680FE3AC6F}" srcId="{53A280D7-A6D2-134D-8E14-116A6AFAD992}" destId="{41250EBF-8C7E-B342-9036-72436A87F2DA}" srcOrd="2" destOrd="0" parTransId="{13D31360-490B-D546-AC7C-FE29E5AE250C}" sibTransId="{66D5A21E-D925-D740-9760-66B74F576ABD}"/>
    <dgm:cxn modelId="{7BAD8193-BDAF-9449-A66A-F6FE7EC02937}" type="presOf" srcId="{41250EBF-8C7E-B342-9036-72436A87F2DA}" destId="{4D923F62-3C86-FE4B-9282-93BCF79B55D5}" srcOrd="0" destOrd="2" presId="urn:microsoft.com/office/officeart/2005/8/layout/list1"/>
    <dgm:cxn modelId="{2061887E-88AB-4343-BC85-1100810D69BF}" type="presOf" srcId="{C296D343-3434-2D41-B317-321F780EF89D}" destId="{B1ECABCA-F0C5-624E-9B75-DA5BE0C3674F}" srcOrd="0" destOrd="1" presId="urn:microsoft.com/office/officeart/2005/8/layout/list1"/>
    <dgm:cxn modelId="{600B5E26-C702-D643-87DD-A9CE3CBBC00D}" srcId="{4DD1E7CE-B486-1E41-A767-1AD9A872371C}" destId="{5670886D-8D74-ED4B-9D59-89FC860F20FA}" srcOrd="0" destOrd="0" parTransId="{E1B41291-D119-9542-BA26-420805E0BD69}" sibTransId="{FCF5E27A-A125-9949-A463-8DED57215BE4}"/>
    <dgm:cxn modelId="{95A0B37B-1665-BD41-952C-074CF0EC6CC4}" type="presOf" srcId="{448BDDDB-D5F9-2745-A3EE-6169ED358CF8}" destId="{4D923F62-3C86-FE4B-9282-93BCF79B55D5}" srcOrd="0" destOrd="0" presId="urn:microsoft.com/office/officeart/2005/8/layout/list1"/>
    <dgm:cxn modelId="{D64ABCBE-3F73-C541-ABC6-44AE12652D1E}" type="presOf" srcId="{5670886D-8D74-ED4B-9D59-89FC860F20FA}" destId="{D1398CB9-3965-7C47-B021-EE39432F8EFD}" srcOrd="0" destOrd="0" presId="urn:microsoft.com/office/officeart/2005/8/layout/list1"/>
    <dgm:cxn modelId="{E6F495D1-BD66-9F45-B3EB-2AAA3778C3E6}" type="presOf" srcId="{4DD1E7CE-B486-1E41-A767-1AD9A872371C}" destId="{2FC3554C-6B4C-1C45-96AB-7592C528C839}" srcOrd="0" destOrd="0" presId="urn:microsoft.com/office/officeart/2005/8/layout/list1"/>
    <dgm:cxn modelId="{20B5BC77-D540-6D48-9DED-FC0EA7333FAF}" srcId="{53A280D7-A6D2-134D-8E14-116A6AFAD992}" destId="{448BDDDB-D5F9-2745-A3EE-6169ED358CF8}" srcOrd="0" destOrd="0" parTransId="{98CACCA7-6100-C64A-91E2-07D95A08AE91}" sibTransId="{031B5495-D499-6045-97FC-DA8D21CCAA0F}"/>
    <dgm:cxn modelId="{E7131735-3BF7-2041-A7FF-FA5005F3E54F}" type="presOf" srcId="{636CEC93-F273-144D-8FBA-F65FB880124E}" destId="{4D923F62-3C86-FE4B-9282-93BCF79B55D5}" srcOrd="0" destOrd="1" presId="urn:microsoft.com/office/officeart/2005/8/layout/list1"/>
    <dgm:cxn modelId="{290F8613-122C-CA4B-AA39-DE3CF4B195AA}" srcId="{F8ED7EA7-B784-1041-B79B-4979A9A0BBE2}" destId="{144E0313-E529-764B-B7D3-71C8721ED167}" srcOrd="0" destOrd="0" parTransId="{F94AB9E6-2E73-3D41-BBBD-67CBCBDF873F}" sibTransId="{2814826D-6930-8442-BCC9-8BFDD0CD2CB1}"/>
    <dgm:cxn modelId="{4158FBF6-77BB-8645-9E11-4FDAFA35C183}" type="presParOf" srcId="{AF83CACD-4800-F549-8C77-B0E9F4B52988}" destId="{64B249BE-41D6-E64E-AD45-B20B5A64FFB8}" srcOrd="0" destOrd="0" presId="urn:microsoft.com/office/officeart/2005/8/layout/list1"/>
    <dgm:cxn modelId="{4E5667AC-A4EA-944A-8876-9C78A557ED90}" type="presParOf" srcId="{64B249BE-41D6-E64E-AD45-B20B5A64FFB8}" destId="{7C485D59-1B79-934A-8B07-806E947713FC}" srcOrd="0" destOrd="0" presId="urn:microsoft.com/office/officeart/2005/8/layout/list1"/>
    <dgm:cxn modelId="{C00DDD48-8A68-8E40-8815-5CE2BDE9BD26}" type="presParOf" srcId="{64B249BE-41D6-E64E-AD45-B20B5A64FFB8}" destId="{18A16849-5AF4-2E49-BEC1-CBE768FCC53C}" srcOrd="1" destOrd="0" presId="urn:microsoft.com/office/officeart/2005/8/layout/list1"/>
    <dgm:cxn modelId="{55B76D9B-E877-7542-9370-86235ED182D8}" type="presParOf" srcId="{AF83CACD-4800-F549-8C77-B0E9F4B52988}" destId="{33EB6405-F64B-004A-9F98-74A73193BFF3}" srcOrd="1" destOrd="0" presId="urn:microsoft.com/office/officeart/2005/8/layout/list1"/>
    <dgm:cxn modelId="{99A7EB5D-BE83-0E41-98DE-F3D380092672}" type="presParOf" srcId="{AF83CACD-4800-F549-8C77-B0E9F4B52988}" destId="{4D923F62-3C86-FE4B-9282-93BCF79B55D5}" srcOrd="2" destOrd="0" presId="urn:microsoft.com/office/officeart/2005/8/layout/list1"/>
    <dgm:cxn modelId="{4D141D61-8410-8E4A-846B-904DB6DE9AE7}" type="presParOf" srcId="{AF83CACD-4800-F549-8C77-B0E9F4B52988}" destId="{E6124D80-92B1-044A-9037-1FF9BDA4969E}" srcOrd="3" destOrd="0" presId="urn:microsoft.com/office/officeart/2005/8/layout/list1"/>
    <dgm:cxn modelId="{29F21B33-9E74-6747-8E5D-06AAF74A0F2F}" type="presParOf" srcId="{AF83CACD-4800-F549-8C77-B0E9F4B52988}" destId="{78969CA3-D178-1C45-8123-AB0F75BEA6EC}" srcOrd="4" destOrd="0" presId="urn:microsoft.com/office/officeart/2005/8/layout/list1"/>
    <dgm:cxn modelId="{28AD1FD5-3491-6043-9225-369E9FBD5BD8}" type="presParOf" srcId="{78969CA3-D178-1C45-8123-AB0F75BEA6EC}" destId="{C508BD8D-ED66-864B-9FBB-9D7662E16149}" srcOrd="0" destOrd="0" presId="urn:microsoft.com/office/officeart/2005/8/layout/list1"/>
    <dgm:cxn modelId="{4962B98B-A863-D846-AD97-A3ADB775F1C6}" type="presParOf" srcId="{78969CA3-D178-1C45-8123-AB0F75BEA6EC}" destId="{616F8B03-9506-384A-9647-A0591F3689A2}" srcOrd="1" destOrd="0" presId="urn:microsoft.com/office/officeart/2005/8/layout/list1"/>
    <dgm:cxn modelId="{3F1B7D2A-EA0E-7E48-A47B-BB920759CFED}" type="presParOf" srcId="{AF83CACD-4800-F549-8C77-B0E9F4B52988}" destId="{C5BE3D68-4BDD-F14D-BB4A-53EF3D7FBD55}" srcOrd="5" destOrd="0" presId="urn:microsoft.com/office/officeart/2005/8/layout/list1"/>
    <dgm:cxn modelId="{BE7E6897-22D7-1D47-86E6-4DE169EB361A}" type="presParOf" srcId="{AF83CACD-4800-F549-8C77-B0E9F4B52988}" destId="{B1ECABCA-F0C5-624E-9B75-DA5BE0C3674F}" srcOrd="6" destOrd="0" presId="urn:microsoft.com/office/officeart/2005/8/layout/list1"/>
    <dgm:cxn modelId="{EDE272F4-8258-C34B-B17C-76EEB0285976}" type="presParOf" srcId="{AF83CACD-4800-F549-8C77-B0E9F4B52988}" destId="{AC89CA6E-07F2-9046-A591-9A6672315C89}" srcOrd="7" destOrd="0" presId="urn:microsoft.com/office/officeart/2005/8/layout/list1"/>
    <dgm:cxn modelId="{4310F3E8-9C74-D14F-9980-64B41EC161BC}" type="presParOf" srcId="{AF83CACD-4800-F549-8C77-B0E9F4B52988}" destId="{9AE18523-967C-EF4D-B929-4087460F445E}" srcOrd="8" destOrd="0" presId="urn:microsoft.com/office/officeart/2005/8/layout/list1"/>
    <dgm:cxn modelId="{17FA0B6B-5973-8948-BECE-ACEECF61294F}" type="presParOf" srcId="{9AE18523-967C-EF4D-B929-4087460F445E}" destId="{2FC3554C-6B4C-1C45-96AB-7592C528C839}" srcOrd="0" destOrd="0" presId="urn:microsoft.com/office/officeart/2005/8/layout/list1"/>
    <dgm:cxn modelId="{4FB119B7-2A70-DD48-AFE5-A5D00858172F}" type="presParOf" srcId="{9AE18523-967C-EF4D-B929-4087460F445E}" destId="{79B87F72-DF26-E34E-963D-2E0EB1EC26F0}" srcOrd="1" destOrd="0" presId="urn:microsoft.com/office/officeart/2005/8/layout/list1"/>
    <dgm:cxn modelId="{39879563-71D4-7A4D-8D21-5CB9473820E5}" type="presParOf" srcId="{AF83CACD-4800-F549-8C77-B0E9F4B52988}" destId="{CFC040E1-F9A1-194B-9F6E-F76343FBD87F}" srcOrd="9" destOrd="0" presId="urn:microsoft.com/office/officeart/2005/8/layout/list1"/>
    <dgm:cxn modelId="{3D131514-2955-A64C-B995-E7FA089BCFEF}" type="presParOf" srcId="{AF83CACD-4800-F549-8C77-B0E9F4B52988}" destId="{D1398CB9-3965-7C47-B021-EE39432F8E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4A4C17-9D7C-1444-BB97-ABA26DDE27CD}" type="doc">
      <dgm:prSet loTypeId="urn:microsoft.com/office/officeart/2005/8/layout/hierarchy3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4443593-1113-0644-83C5-D71129BD8A81}">
      <dgm:prSet phldrT="[Text]"/>
      <dgm:spPr/>
      <dgm:t>
        <a:bodyPr/>
        <a:lstStyle/>
        <a:p>
          <a:r>
            <a:rPr lang="en-US" dirty="0"/>
            <a:t>Physical activity</a:t>
          </a:r>
        </a:p>
      </dgm:t>
    </dgm:pt>
    <dgm:pt modelId="{0385A43B-A281-AB4B-AE26-9D94FDA43C95}" type="parTrans" cxnId="{9914E8D7-BA9A-6F40-ADCA-BA83D7239703}">
      <dgm:prSet/>
      <dgm:spPr/>
      <dgm:t>
        <a:bodyPr/>
        <a:lstStyle/>
        <a:p>
          <a:endParaRPr lang="en-US"/>
        </a:p>
      </dgm:t>
    </dgm:pt>
    <dgm:pt modelId="{A5603347-74D3-8542-BAE5-C3DACF736F6E}" type="sibTrans" cxnId="{9914E8D7-BA9A-6F40-ADCA-BA83D7239703}">
      <dgm:prSet/>
      <dgm:spPr/>
      <dgm:t>
        <a:bodyPr/>
        <a:lstStyle/>
        <a:p>
          <a:endParaRPr lang="en-US"/>
        </a:p>
      </dgm:t>
    </dgm:pt>
    <dgm:pt modelId="{0A6C9C67-6AE3-9B4D-A0C9-A74DCCE79420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00305E5D-1EF4-964D-B3A9-85A093E88BF2}" type="parTrans" cxnId="{94A19AB6-F096-8942-834A-9EEBCB7A1E2D}">
      <dgm:prSet/>
      <dgm:spPr/>
      <dgm:t>
        <a:bodyPr/>
        <a:lstStyle/>
        <a:p>
          <a:endParaRPr lang="en-US"/>
        </a:p>
      </dgm:t>
    </dgm:pt>
    <dgm:pt modelId="{161B97EE-56D1-3142-BDB9-DCC3927A6320}" type="sibTrans" cxnId="{94A19AB6-F096-8942-834A-9EEBCB7A1E2D}">
      <dgm:prSet/>
      <dgm:spPr/>
      <dgm:t>
        <a:bodyPr/>
        <a:lstStyle/>
        <a:p>
          <a:endParaRPr lang="en-US"/>
        </a:p>
      </dgm:t>
    </dgm:pt>
    <dgm:pt modelId="{66466071-EB88-5045-B564-D6D6538A455D}">
      <dgm:prSet phldrT="[Text]"/>
      <dgm:spPr/>
      <dgm:t>
        <a:bodyPr/>
        <a:lstStyle/>
        <a:p>
          <a:r>
            <a:rPr lang="en-US" dirty="0"/>
            <a:t>Cognitive Training</a:t>
          </a:r>
        </a:p>
      </dgm:t>
    </dgm:pt>
    <dgm:pt modelId="{45F80B33-403F-554A-BC94-F822BD176A05}" type="parTrans" cxnId="{2D6CC269-339A-834E-B5FE-0A5A3C6A7DB9}">
      <dgm:prSet/>
      <dgm:spPr/>
      <dgm:t>
        <a:bodyPr/>
        <a:lstStyle/>
        <a:p>
          <a:endParaRPr lang="en-US"/>
        </a:p>
      </dgm:t>
    </dgm:pt>
    <dgm:pt modelId="{E06FFC3C-06F5-9246-B393-2AF057AAF2CD}" type="sibTrans" cxnId="{2D6CC269-339A-834E-B5FE-0A5A3C6A7DB9}">
      <dgm:prSet/>
      <dgm:spPr/>
      <dgm:t>
        <a:bodyPr/>
        <a:lstStyle/>
        <a:p>
          <a:endParaRPr lang="en-US"/>
        </a:p>
      </dgm:t>
    </dgm:pt>
    <dgm:pt modelId="{6D1756F2-0AE8-714B-815C-7A66C2EA7363}">
      <dgm:prSet phldrT="[Text]"/>
      <dgm:spPr/>
      <dgm:t>
        <a:bodyPr/>
        <a:lstStyle/>
        <a:p>
          <a:r>
            <a:rPr lang="en-US" dirty="0"/>
            <a:t>Guideline-based Health Coaching</a:t>
          </a:r>
        </a:p>
      </dgm:t>
    </dgm:pt>
    <dgm:pt modelId="{6AF16151-DAB6-EE42-A407-1D01F088DBD9}" type="parTrans" cxnId="{2BF7519E-6F4C-5347-8A84-CCE9825BFCAC}">
      <dgm:prSet/>
      <dgm:spPr/>
      <dgm:t>
        <a:bodyPr/>
        <a:lstStyle/>
        <a:p>
          <a:endParaRPr lang="en-US"/>
        </a:p>
      </dgm:t>
    </dgm:pt>
    <dgm:pt modelId="{0227E8D5-B893-454C-A225-8DC33782E56D}" type="sibTrans" cxnId="{2BF7519E-6F4C-5347-8A84-CCE9825BFCAC}">
      <dgm:prSet/>
      <dgm:spPr/>
      <dgm:t>
        <a:bodyPr/>
        <a:lstStyle/>
        <a:p>
          <a:endParaRPr lang="en-US"/>
        </a:p>
      </dgm:t>
    </dgm:pt>
    <dgm:pt modelId="{8B09FEAB-D915-964E-A548-C13903702691}" type="pres">
      <dgm:prSet presAssocID="{8A4A4C17-9D7C-1444-BB97-ABA26DDE27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0CB84B-4514-3142-80E0-61828F2BD0E2}" type="pres">
      <dgm:prSet presAssocID="{14443593-1113-0644-83C5-D71129BD8A81}" presName="root" presStyleCnt="0"/>
      <dgm:spPr/>
    </dgm:pt>
    <dgm:pt modelId="{403CD3E6-95B9-6B43-A8EF-E3CA44A0140B}" type="pres">
      <dgm:prSet presAssocID="{14443593-1113-0644-83C5-D71129BD8A81}" presName="rootComposite" presStyleCnt="0"/>
      <dgm:spPr/>
    </dgm:pt>
    <dgm:pt modelId="{F1DFCE02-9E1F-AF41-9075-D0C7814C3F25}" type="pres">
      <dgm:prSet presAssocID="{14443593-1113-0644-83C5-D71129BD8A81}" presName="rootText" presStyleLbl="node1" presStyleIdx="0" presStyleCnt="4"/>
      <dgm:spPr/>
      <dgm:t>
        <a:bodyPr/>
        <a:lstStyle/>
        <a:p>
          <a:endParaRPr lang="en-US"/>
        </a:p>
      </dgm:t>
    </dgm:pt>
    <dgm:pt modelId="{43AB1C20-DE13-D541-B2AD-1B36DB3D7062}" type="pres">
      <dgm:prSet presAssocID="{14443593-1113-0644-83C5-D71129BD8A81}" presName="rootConnector" presStyleLbl="node1" presStyleIdx="0" presStyleCnt="4"/>
      <dgm:spPr/>
      <dgm:t>
        <a:bodyPr/>
        <a:lstStyle/>
        <a:p>
          <a:endParaRPr lang="en-US"/>
        </a:p>
      </dgm:t>
    </dgm:pt>
    <dgm:pt modelId="{F0DE0FA5-0F1D-3743-BF39-A6403F09952B}" type="pres">
      <dgm:prSet presAssocID="{14443593-1113-0644-83C5-D71129BD8A81}" presName="childShape" presStyleCnt="0"/>
      <dgm:spPr/>
    </dgm:pt>
    <dgm:pt modelId="{6D814C50-666E-8544-B806-7D42E956AF50}" type="pres">
      <dgm:prSet presAssocID="{0A6C9C67-6AE3-9B4D-A0C9-A74DCCE79420}" presName="root" presStyleCnt="0"/>
      <dgm:spPr/>
    </dgm:pt>
    <dgm:pt modelId="{02EBE16A-86B8-834A-A097-F4ECA935E674}" type="pres">
      <dgm:prSet presAssocID="{0A6C9C67-6AE3-9B4D-A0C9-A74DCCE79420}" presName="rootComposite" presStyleCnt="0"/>
      <dgm:spPr/>
    </dgm:pt>
    <dgm:pt modelId="{77A040BA-005D-C241-84F7-67417D7B948D}" type="pres">
      <dgm:prSet presAssocID="{0A6C9C67-6AE3-9B4D-A0C9-A74DCCE79420}" presName="rootText" presStyleLbl="node1" presStyleIdx="1" presStyleCnt="4"/>
      <dgm:spPr/>
      <dgm:t>
        <a:bodyPr/>
        <a:lstStyle/>
        <a:p>
          <a:endParaRPr lang="en-US"/>
        </a:p>
      </dgm:t>
    </dgm:pt>
    <dgm:pt modelId="{AD21646C-DA03-9646-8ACA-50D700D47089}" type="pres">
      <dgm:prSet presAssocID="{0A6C9C67-6AE3-9B4D-A0C9-A74DCCE79420}" presName="rootConnector" presStyleLbl="node1" presStyleIdx="1" presStyleCnt="4"/>
      <dgm:spPr/>
      <dgm:t>
        <a:bodyPr/>
        <a:lstStyle/>
        <a:p>
          <a:endParaRPr lang="en-US"/>
        </a:p>
      </dgm:t>
    </dgm:pt>
    <dgm:pt modelId="{5CA75922-05A1-E34C-8EFB-F083A0302DEE}" type="pres">
      <dgm:prSet presAssocID="{0A6C9C67-6AE3-9B4D-A0C9-A74DCCE79420}" presName="childShape" presStyleCnt="0"/>
      <dgm:spPr/>
    </dgm:pt>
    <dgm:pt modelId="{BA15B417-6C04-2444-B29A-78003F126DDA}" type="pres">
      <dgm:prSet presAssocID="{66466071-EB88-5045-B564-D6D6538A455D}" presName="root" presStyleCnt="0"/>
      <dgm:spPr/>
    </dgm:pt>
    <dgm:pt modelId="{58EACAA1-5A5C-404C-9072-69180858C409}" type="pres">
      <dgm:prSet presAssocID="{66466071-EB88-5045-B564-D6D6538A455D}" presName="rootComposite" presStyleCnt="0"/>
      <dgm:spPr/>
    </dgm:pt>
    <dgm:pt modelId="{00A4715D-BEE4-5845-A8A8-94CCAD557430}" type="pres">
      <dgm:prSet presAssocID="{66466071-EB88-5045-B564-D6D6538A455D}" presName="rootText" presStyleLbl="node1" presStyleIdx="2" presStyleCnt="4"/>
      <dgm:spPr/>
      <dgm:t>
        <a:bodyPr/>
        <a:lstStyle/>
        <a:p>
          <a:endParaRPr lang="en-US"/>
        </a:p>
      </dgm:t>
    </dgm:pt>
    <dgm:pt modelId="{7E3E9D65-CCBF-8541-93D3-B38A63DC7106}" type="pres">
      <dgm:prSet presAssocID="{66466071-EB88-5045-B564-D6D6538A455D}" presName="rootConnector" presStyleLbl="node1" presStyleIdx="2" presStyleCnt="4"/>
      <dgm:spPr/>
      <dgm:t>
        <a:bodyPr/>
        <a:lstStyle/>
        <a:p>
          <a:endParaRPr lang="en-US"/>
        </a:p>
      </dgm:t>
    </dgm:pt>
    <dgm:pt modelId="{3BA05795-B262-A34C-B6EE-CAF18166B4F9}" type="pres">
      <dgm:prSet presAssocID="{66466071-EB88-5045-B564-D6D6538A455D}" presName="childShape" presStyleCnt="0"/>
      <dgm:spPr/>
    </dgm:pt>
    <dgm:pt modelId="{5E8C0816-5DDA-2C41-AB9C-123E7FC6E118}" type="pres">
      <dgm:prSet presAssocID="{6D1756F2-0AE8-714B-815C-7A66C2EA7363}" presName="root" presStyleCnt="0"/>
      <dgm:spPr/>
    </dgm:pt>
    <dgm:pt modelId="{57FD5B6F-F91C-A84A-BFF2-CB6612605939}" type="pres">
      <dgm:prSet presAssocID="{6D1756F2-0AE8-714B-815C-7A66C2EA7363}" presName="rootComposite" presStyleCnt="0"/>
      <dgm:spPr/>
    </dgm:pt>
    <dgm:pt modelId="{D53C9FBA-50C8-0B40-B308-548A0AA8F943}" type="pres">
      <dgm:prSet presAssocID="{6D1756F2-0AE8-714B-815C-7A66C2EA7363}" presName="rootText" presStyleLbl="node1" presStyleIdx="3" presStyleCnt="4"/>
      <dgm:spPr/>
      <dgm:t>
        <a:bodyPr/>
        <a:lstStyle/>
        <a:p>
          <a:endParaRPr lang="en-US"/>
        </a:p>
      </dgm:t>
    </dgm:pt>
    <dgm:pt modelId="{92C03420-C0D3-7D4D-920F-471C89E0E05C}" type="pres">
      <dgm:prSet presAssocID="{6D1756F2-0AE8-714B-815C-7A66C2EA7363}" presName="rootConnector" presStyleLbl="node1" presStyleIdx="3" presStyleCnt="4"/>
      <dgm:spPr/>
      <dgm:t>
        <a:bodyPr/>
        <a:lstStyle/>
        <a:p>
          <a:endParaRPr lang="en-US"/>
        </a:p>
      </dgm:t>
    </dgm:pt>
    <dgm:pt modelId="{0FB8217C-0A10-8446-94C8-F85EE4A3DE58}" type="pres">
      <dgm:prSet presAssocID="{6D1756F2-0AE8-714B-815C-7A66C2EA7363}" presName="childShape" presStyleCnt="0"/>
      <dgm:spPr/>
    </dgm:pt>
  </dgm:ptLst>
  <dgm:cxnLst>
    <dgm:cxn modelId="{2D6CC269-339A-834E-B5FE-0A5A3C6A7DB9}" srcId="{8A4A4C17-9D7C-1444-BB97-ABA26DDE27CD}" destId="{66466071-EB88-5045-B564-D6D6538A455D}" srcOrd="2" destOrd="0" parTransId="{45F80B33-403F-554A-BC94-F822BD176A05}" sibTransId="{E06FFC3C-06F5-9246-B393-2AF057AAF2CD}"/>
    <dgm:cxn modelId="{EF7A6123-F7F3-3242-B8F0-31841C35F2B8}" type="presOf" srcId="{66466071-EB88-5045-B564-D6D6538A455D}" destId="{00A4715D-BEE4-5845-A8A8-94CCAD557430}" srcOrd="0" destOrd="0" presId="urn:microsoft.com/office/officeart/2005/8/layout/hierarchy3"/>
    <dgm:cxn modelId="{630CF24E-51D5-664F-9A17-3C8BFADEF4D9}" type="presOf" srcId="{66466071-EB88-5045-B564-D6D6538A455D}" destId="{7E3E9D65-CCBF-8541-93D3-B38A63DC7106}" srcOrd="1" destOrd="0" presId="urn:microsoft.com/office/officeart/2005/8/layout/hierarchy3"/>
    <dgm:cxn modelId="{2CB5A3B5-AB52-594F-BFC8-FCE98A8850F7}" type="presOf" srcId="{6D1756F2-0AE8-714B-815C-7A66C2EA7363}" destId="{D53C9FBA-50C8-0B40-B308-548A0AA8F943}" srcOrd="0" destOrd="0" presId="urn:microsoft.com/office/officeart/2005/8/layout/hierarchy3"/>
    <dgm:cxn modelId="{2C9C6044-6903-0247-8B6B-B1D310F58761}" type="presOf" srcId="{14443593-1113-0644-83C5-D71129BD8A81}" destId="{43AB1C20-DE13-D541-B2AD-1B36DB3D7062}" srcOrd="1" destOrd="0" presId="urn:microsoft.com/office/officeart/2005/8/layout/hierarchy3"/>
    <dgm:cxn modelId="{94A19AB6-F096-8942-834A-9EEBCB7A1E2D}" srcId="{8A4A4C17-9D7C-1444-BB97-ABA26DDE27CD}" destId="{0A6C9C67-6AE3-9B4D-A0C9-A74DCCE79420}" srcOrd="1" destOrd="0" parTransId="{00305E5D-1EF4-964D-B3A9-85A093E88BF2}" sibTransId="{161B97EE-56D1-3142-BDB9-DCC3927A6320}"/>
    <dgm:cxn modelId="{7C6E0C7E-34FB-C240-B483-E63A9DA59259}" type="presOf" srcId="{6D1756F2-0AE8-714B-815C-7A66C2EA7363}" destId="{92C03420-C0D3-7D4D-920F-471C89E0E05C}" srcOrd="1" destOrd="0" presId="urn:microsoft.com/office/officeart/2005/8/layout/hierarchy3"/>
    <dgm:cxn modelId="{9914E8D7-BA9A-6F40-ADCA-BA83D7239703}" srcId="{8A4A4C17-9D7C-1444-BB97-ABA26DDE27CD}" destId="{14443593-1113-0644-83C5-D71129BD8A81}" srcOrd="0" destOrd="0" parTransId="{0385A43B-A281-AB4B-AE26-9D94FDA43C95}" sibTransId="{A5603347-74D3-8542-BAE5-C3DACF736F6E}"/>
    <dgm:cxn modelId="{D22E260A-CE1A-3243-AF26-3CE250198DF1}" type="presOf" srcId="{0A6C9C67-6AE3-9B4D-A0C9-A74DCCE79420}" destId="{AD21646C-DA03-9646-8ACA-50D700D47089}" srcOrd="1" destOrd="0" presId="urn:microsoft.com/office/officeart/2005/8/layout/hierarchy3"/>
    <dgm:cxn modelId="{EEE08A9E-8697-544C-8B1E-67B51CE46041}" type="presOf" srcId="{14443593-1113-0644-83C5-D71129BD8A81}" destId="{F1DFCE02-9E1F-AF41-9075-D0C7814C3F25}" srcOrd="0" destOrd="0" presId="urn:microsoft.com/office/officeart/2005/8/layout/hierarchy3"/>
    <dgm:cxn modelId="{55565E01-7FE9-B741-9A1C-6391A920BDF4}" type="presOf" srcId="{8A4A4C17-9D7C-1444-BB97-ABA26DDE27CD}" destId="{8B09FEAB-D915-964E-A548-C13903702691}" srcOrd="0" destOrd="0" presId="urn:microsoft.com/office/officeart/2005/8/layout/hierarchy3"/>
    <dgm:cxn modelId="{2BF7519E-6F4C-5347-8A84-CCE9825BFCAC}" srcId="{8A4A4C17-9D7C-1444-BB97-ABA26DDE27CD}" destId="{6D1756F2-0AE8-714B-815C-7A66C2EA7363}" srcOrd="3" destOrd="0" parTransId="{6AF16151-DAB6-EE42-A407-1D01F088DBD9}" sibTransId="{0227E8D5-B893-454C-A225-8DC33782E56D}"/>
    <dgm:cxn modelId="{C4FF0EE6-E6DB-1442-B05D-BCEE3CB0C067}" type="presOf" srcId="{0A6C9C67-6AE3-9B4D-A0C9-A74DCCE79420}" destId="{77A040BA-005D-C241-84F7-67417D7B948D}" srcOrd="0" destOrd="0" presId="urn:microsoft.com/office/officeart/2005/8/layout/hierarchy3"/>
    <dgm:cxn modelId="{B5966A99-1680-9E42-BA92-87E7C68570E4}" type="presParOf" srcId="{8B09FEAB-D915-964E-A548-C13903702691}" destId="{830CB84B-4514-3142-80E0-61828F2BD0E2}" srcOrd="0" destOrd="0" presId="urn:microsoft.com/office/officeart/2005/8/layout/hierarchy3"/>
    <dgm:cxn modelId="{472D787D-B892-C640-882D-92FF5D24D487}" type="presParOf" srcId="{830CB84B-4514-3142-80E0-61828F2BD0E2}" destId="{403CD3E6-95B9-6B43-A8EF-E3CA44A0140B}" srcOrd="0" destOrd="0" presId="urn:microsoft.com/office/officeart/2005/8/layout/hierarchy3"/>
    <dgm:cxn modelId="{37E8831A-8C2A-0A47-AB4B-12E433C2B08D}" type="presParOf" srcId="{403CD3E6-95B9-6B43-A8EF-E3CA44A0140B}" destId="{F1DFCE02-9E1F-AF41-9075-D0C7814C3F25}" srcOrd="0" destOrd="0" presId="urn:microsoft.com/office/officeart/2005/8/layout/hierarchy3"/>
    <dgm:cxn modelId="{EBEA8115-04CD-BD41-A3BD-6A4DC3118DCE}" type="presParOf" srcId="{403CD3E6-95B9-6B43-A8EF-E3CA44A0140B}" destId="{43AB1C20-DE13-D541-B2AD-1B36DB3D7062}" srcOrd="1" destOrd="0" presId="urn:microsoft.com/office/officeart/2005/8/layout/hierarchy3"/>
    <dgm:cxn modelId="{328E10E7-CC9A-F942-B8FE-D19C8E92A62C}" type="presParOf" srcId="{830CB84B-4514-3142-80E0-61828F2BD0E2}" destId="{F0DE0FA5-0F1D-3743-BF39-A6403F09952B}" srcOrd="1" destOrd="0" presId="urn:microsoft.com/office/officeart/2005/8/layout/hierarchy3"/>
    <dgm:cxn modelId="{865A9765-2043-9B48-B6C3-CEC6A475DB90}" type="presParOf" srcId="{8B09FEAB-D915-964E-A548-C13903702691}" destId="{6D814C50-666E-8544-B806-7D42E956AF50}" srcOrd="1" destOrd="0" presId="urn:microsoft.com/office/officeart/2005/8/layout/hierarchy3"/>
    <dgm:cxn modelId="{BE3D8942-CC06-5842-85BF-FB26464F110C}" type="presParOf" srcId="{6D814C50-666E-8544-B806-7D42E956AF50}" destId="{02EBE16A-86B8-834A-A097-F4ECA935E674}" srcOrd="0" destOrd="0" presId="urn:microsoft.com/office/officeart/2005/8/layout/hierarchy3"/>
    <dgm:cxn modelId="{6983C6E3-F215-AE46-AFB6-2C770AD37B17}" type="presParOf" srcId="{02EBE16A-86B8-834A-A097-F4ECA935E674}" destId="{77A040BA-005D-C241-84F7-67417D7B948D}" srcOrd="0" destOrd="0" presId="urn:microsoft.com/office/officeart/2005/8/layout/hierarchy3"/>
    <dgm:cxn modelId="{44C9F81B-BB4D-0B49-95CE-9D3D17F8C05E}" type="presParOf" srcId="{02EBE16A-86B8-834A-A097-F4ECA935E674}" destId="{AD21646C-DA03-9646-8ACA-50D700D47089}" srcOrd="1" destOrd="0" presId="urn:microsoft.com/office/officeart/2005/8/layout/hierarchy3"/>
    <dgm:cxn modelId="{B190C691-681F-5547-96FF-58C1A33F3F36}" type="presParOf" srcId="{6D814C50-666E-8544-B806-7D42E956AF50}" destId="{5CA75922-05A1-E34C-8EFB-F083A0302DEE}" srcOrd="1" destOrd="0" presId="urn:microsoft.com/office/officeart/2005/8/layout/hierarchy3"/>
    <dgm:cxn modelId="{19AA2667-80A9-DD4B-A4AB-AF7DFDB86B5B}" type="presParOf" srcId="{8B09FEAB-D915-964E-A548-C13903702691}" destId="{BA15B417-6C04-2444-B29A-78003F126DDA}" srcOrd="2" destOrd="0" presId="urn:microsoft.com/office/officeart/2005/8/layout/hierarchy3"/>
    <dgm:cxn modelId="{FE440403-82F3-7E44-8BC2-27E0E48B0737}" type="presParOf" srcId="{BA15B417-6C04-2444-B29A-78003F126DDA}" destId="{58EACAA1-5A5C-404C-9072-69180858C409}" srcOrd="0" destOrd="0" presId="urn:microsoft.com/office/officeart/2005/8/layout/hierarchy3"/>
    <dgm:cxn modelId="{11C48C31-4145-374F-BEA9-F507E63B1304}" type="presParOf" srcId="{58EACAA1-5A5C-404C-9072-69180858C409}" destId="{00A4715D-BEE4-5845-A8A8-94CCAD557430}" srcOrd="0" destOrd="0" presId="urn:microsoft.com/office/officeart/2005/8/layout/hierarchy3"/>
    <dgm:cxn modelId="{75775483-D118-4E40-BC8E-7E78912F00DE}" type="presParOf" srcId="{58EACAA1-5A5C-404C-9072-69180858C409}" destId="{7E3E9D65-CCBF-8541-93D3-B38A63DC7106}" srcOrd="1" destOrd="0" presId="urn:microsoft.com/office/officeart/2005/8/layout/hierarchy3"/>
    <dgm:cxn modelId="{1F40A420-52FB-B342-B16B-EE176C486CA0}" type="presParOf" srcId="{BA15B417-6C04-2444-B29A-78003F126DDA}" destId="{3BA05795-B262-A34C-B6EE-CAF18166B4F9}" srcOrd="1" destOrd="0" presId="urn:microsoft.com/office/officeart/2005/8/layout/hierarchy3"/>
    <dgm:cxn modelId="{ED1D97F7-E7F4-CE48-A33F-94C2829E544D}" type="presParOf" srcId="{8B09FEAB-D915-964E-A548-C13903702691}" destId="{5E8C0816-5DDA-2C41-AB9C-123E7FC6E118}" srcOrd="3" destOrd="0" presId="urn:microsoft.com/office/officeart/2005/8/layout/hierarchy3"/>
    <dgm:cxn modelId="{E49EFA1D-8202-0F4A-98D2-CC0B606BD13C}" type="presParOf" srcId="{5E8C0816-5DDA-2C41-AB9C-123E7FC6E118}" destId="{57FD5B6F-F91C-A84A-BFF2-CB6612605939}" srcOrd="0" destOrd="0" presId="urn:microsoft.com/office/officeart/2005/8/layout/hierarchy3"/>
    <dgm:cxn modelId="{8BE60D0D-CEA2-A148-8C65-85B63052BB62}" type="presParOf" srcId="{57FD5B6F-F91C-A84A-BFF2-CB6612605939}" destId="{D53C9FBA-50C8-0B40-B308-548A0AA8F943}" srcOrd="0" destOrd="0" presId="urn:microsoft.com/office/officeart/2005/8/layout/hierarchy3"/>
    <dgm:cxn modelId="{14965D62-3555-484C-929A-8B210A88BB1F}" type="presParOf" srcId="{57FD5B6F-F91C-A84A-BFF2-CB6612605939}" destId="{92C03420-C0D3-7D4D-920F-471C89E0E05C}" srcOrd="1" destOrd="0" presId="urn:microsoft.com/office/officeart/2005/8/layout/hierarchy3"/>
    <dgm:cxn modelId="{733CEBD7-6E94-974F-81C2-5D238C2BDF8C}" type="presParOf" srcId="{5E8C0816-5DDA-2C41-AB9C-123E7FC6E118}" destId="{0FB8217C-0A10-8446-94C8-F85EE4A3DE58}" srcOrd="1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B879B-D251-5E4B-AF71-D4D141662646}" type="doc">
      <dgm:prSet loTypeId="urn:microsoft.com/office/officeart/2005/8/layout/cycle4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9C553-2234-1F47-B281-A62301B6AE89}">
      <dgm:prSet phldrT="[Text]"/>
      <dgm:spPr/>
      <dgm:t>
        <a:bodyPr/>
        <a:lstStyle/>
        <a:p>
          <a:r>
            <a:rPr lang="en-US" dirty="0"/>
            <a:t>Behavioral Domain Roll out</a:t>
          </a:r>
        </a:p>
      </dgm:t>
    </dgm:pt>
    <dgm:pt modelId="{FE8061B0-737C-0046-A1A6-1FD247317837}" type="parTrans" cxnId="{ED298431-4B6D-2242-A5B2-B3410BDE7EAF}">
      <dgm:prSet/>
      <dgm:spPr/>
      <dgm:t>
        <a:bodyPr/>
        <a:lstStyle/>
        <a:p>
          <a:endParaRPr lang="en-US"/>
        </a:p>
      </dgm:t>
    </dgm:pt>
    <dgm:pt modelId="{5E1AA02E-9074-D44A-86C5-B8250B7B2523}" type="sibTrans" cxnId="{ED298431-4B6D-2242-A5B2-B3410BDE7EAF}">
      <dgm:prSet/>
      <dgm:spPr/>
      <dgm:t>
        <a:bodyPr/>
        <a:lstStyle/>
        <a:p>
          <a:endParaRPr lang="en-US"/>
        </a:p>
      </dgm:t>
    </dgm:pt>
    <dgm:pt modelId="{16A9DBD6-F13A-8047-9247-5684355492D7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C7CB4EED-DE04-FE44-99E4-C913981CE5B9}" type="parTrans" cxnId="{42CD4B0F-0B86-C748-A22A-57347B71477E}">
      <dgm:prSet/>
      <dgm:spPr/>
      <dgm:t>
        <a:bodyPr/>
        <a:lstStyle/>
        <a:p>
          <a:endParaRPr lang="en-US"/>
        </a:p>
      </dgm:t>
    </dgm:pt>
    <dgm:pt modelId="{6840FDF2-5363-0849-98A7-B72404DF7524}" type="sibTrans" cxnId="{42CD4B0F-0B86-C748-A22A-57347B71477E}">
      <dgm:prSet/>
      <dgm:spPr/>
      <dgm:t>
        <a:bodyPr/>
        <a:lstStyle/>
        <a:p>
          <a:endParaRPr lang="en-US"/>
        </a:p>
      </dgm:t>
    </dgm:pt>
    <dgm:pt modelId="{90201975-B1F2-8E4E-B376-9BB1227B0206}">
      <dgm:prSet phldrT="[Text]"/>
      <dgm:spPr/>
      <dgm:t>
        <a:bodyPr/>
        <a:lstStyle/>
        <a:p>
          <a:r>
            <a:rPr lang="en-US" dirty="0"/>
            <a:t>Group-processes</a:t>
          </a:r>
        </a:p>
      </dgm:t>
    </dgm:pt>
    <dgm:pt modelId="{B6E8E88F-5430-0F42-96A2-4D284EB34CEF}" type="parTrans" cxnId="{4AA207B9-2E15-3949-A23E-3CE3A5E83C8D}">
      <dgm:prSet/>
      <dgm:spPr/>
      <dgm:t>
        <a:bodyPr/>
        <a:lstStyle/>
        <a:p>
          <a:endParaRPr lang="en-US"/>
        </a:p>
      </dgm:t>
    </dgm:pt>
    <dgm:pt modelId="{C9D9D6F4-807F-0243-9A51-2A1787048578}" type="sibTrans" cxnId="{4AA207B9-2E15-3949-A23E-3CE3A5E83C8D}">
      <dgm:prSet/>
      <dgm:spPr/>
      <dgm:t>
        <a:bodyPr/>
        <a:lstStyle/>
        <a:p>
          <a:endParaRPr lang="en-US"/>
        </a:p>
      </dgm:t>
    </dgm:pt>
    <dgm:pt modelId="{81EFFF0D-16C1-004E-A5E9-DDFBFB9CE721}">
      <dgm:prSet phldrT="[Text]"/>
      <dgm:spPr/>
      <dgm:t>
        <a:bodyPr/>
        <a:lstStyle/>
        <a:p>
          <a:r>
            <a:rPr lang="en-US" dirty="0"/>
            <a:t>Self-regulation</a:t>
          </a:r>
        </a:p>
      </dgm:t>
    </dgm:pt>
    <dgm:pt modelId="{438AB29B-E895-9D4C-8715-3AA4F9F9253C}" type="parTrans" cxnId="{6B72618B-A5CF-E94E-868F-12A883F6F4F4}">
      <dgm:prSet/>
      <dgm:spPr/>
      <dgm:t>
        <a:bodyPr/>
        <a:lstStyle/>
        <a:p>
          <a:endParaRPr lang="en-US"/>
        </a:p>
      </dgm:t>
    </dgm:pt>
    <dgm:pt modelId="{C5C30791-1478-4649-A153-9851454B42CB}" type="sibTrans" cxnId="{6B72618B-A5CF-E94E-868F-12A883F6F4F4}">
      <dgm:prSet/>
      <dgm:spPr/>
      <dgm:t>
        <a:bodyPr/>
        <a:lstStyle/>
        <a:p>
          <a:endParaRPr lang="en-US"/>
        </a:p>
      </dgm:t>
    </dgm:pt>
    <dgm:pt modelId="{0AEC49AA-1FD6-6A42-BB38-3935D04F3095}">
      <dgm:prSet phldrT="[Text]"/>
      <dgm:spPr/>
      <dgm:t>
        <a:bodyPr/>
        <a:lstStyle/>
        <a:p>
          <a:r>
            <a:rPr lang="en-US" dirty="0"/>
            <a:t>Physical activity</a:t>
          </a:r>
        </a:p>
      </dgm:t>
    </dgm:pt>
    <dgm:pt modelId="{7235E743-43B9-5045-9CB5-03801875FC02}" type="parTrans" cxnId="{45342017-0CAF-3240-BC06-33D1E9F42D35}">
      <dgm:prSet/>
      <dgm:spPr/>
      <dgm:t>
        <a:bodyPr/>
        <a:lstStyle/>
        <a:p>
          <a:endParaRPr lang="en-US"/>
        </a:p>
      </dgm:t>
    </dgm:pt>
    <dgm:pt modelId="{B0E0C7FD-699F-1F4C-9FCE-25B55088C3B8}" type="sibTrans" cxnId="{45342017-0CAF-3240-BC06-33D1E9F42D35}">
      <dgm:prSet/>
      <dgm:spPr/>
      <dgm:t>
        <a:bodyPr/>
        <a:lstStyle/>
        <a:p>
          <a:endParaRPr lang="en-US"/>
        </a:p>
      </dgm:t>
    </dgm:pt>
    <dgm:pt modelId="{09AD28E3-7D63-DC4C-B90A-9541E3295042}">
      <dgm:prSet phldrT="[Text]"/>
      <dgm:spPr/>
      <dgm:t>
        <a:bodyPr/>
        <a:lstStyle/>
        <a:p>
          <a:r>
            <a:rPr lang="en-US" dirty="0"/>
            <a:t>MIND Nutrition</a:t>
          </a:r>
        </a:p>
      </dgm:t>
    </dgm:pt>
    <dgm:pt modelId="{5233F6C4-B66E-BC47-A86E-2481429B8EA1}" type="parTrans" cxnId="{BA8395F3-86EE-7847-B51C-2E34C0855BDD}">
      <dgm:prSet/>
      <dgm:spPr/>
      <dgm:t>
        <a:bodyPr/>
        <a:lstStyle/>
        <a:p>
          <a:endParaRPr lang="en-US"/>
        </a:p>
      </dgm:t>
    </dgm:pt>
    <dgm:pt modelId="{D68E4505-ECEC-0F42-94C1-F8546B03B430}" type="sibTrans" cxnId="{BA8395F3-86EE-7847-B51C-2E34C0855BDD}">
      <dgm:prSet/>
      <dgm:spPr/>
      <dgm:t>
        <a:bodyPr/>
        <a:lstStyle/>
        <a:p>
          <a:endParaRPr lang="en-US"/>
        </a:p>
      </dgm:t>
    </dgm:pt>
    <dgm:pt modelId="{D60599C7-E92C-6E41-892A-C03B5D913AC1}">
      <dgm:prSet phldrT="[Text]"/>
      <dgm:spPr/>
      <dgm:t>
        <a:bodyPr/>
        <a:lstStyle/>
        <a:p>
          <a:r>
            <a:rPr lang="en-US" dirty="0"/>
            <a:t>Cognitive Training</a:t>
          </a:r>
        </a:p>
      </dgm:t>
    </dgm:pt>
    <dgm:pt modelId="{6C5B1B72-2408-864C-9AFF-C9C17257D5AA}" type="parTrans" cxnId="{DA6E0F6A-42C4-4E49-9B0C-1A9A80508BF9}">
      <dgm:prSet/>
      <dgm:spPr/>
      <dgm:t>
        <a:bodyPr/>
        <a:lstStyle/>
        <a:p>
          <a:endParaRPr lang="en-US"/>
        </a:p>
      </dgm:t>
    </dgm:pt>
    <dgm:pt modelId="{FA410D6B-E6A0-2A4B-9B4F-A940A132F47C}" type="sibTrans" cxnId="{DA6E0F6A-42C4-4E49-9B0C-1A9A80508BF9}">
      <dgm:prSet/>
      <dgm:spPr/>
      <dgm:t>
        <a:bodyPr/>
        <a:lstStyle/>
        <a:p>
          <a:endParaRPr lang="en-US"/>
        </a:p>
      </dgm:t>
    </dgm:pt>
    <dgm:pt modelId="{C98EB32E-3A2D-B146-93EA-DA9A7B05F450}">
      <dgm:prSet phldrT="[Text]"/>
      <dgm:spPr/>
      <dgm:t>
        <a:bodyPr/>
        <a:lstStyle/>
        <a:p>
          <a:r>
            <a:rPr lang="en-US" dirty="0"/>
            <a:t>Health Coaching</a:t>
          </a:r>
        </a:p>
      </dgm:t>
    </dgm:pt>
    <dgm:pt modelId="{DE76F896-DA07-6F4B-B669-4DDFADDF07CD}" type="parTrans" cxnId="{835B764E-6985-464D-9E0B-439D22584A65}">
      <dgm:prSet/>
      <dgm:spPr/>
      <dgm:t>
        <a:bodyPr/>
        <a:lstStyle/>
        <a:p>
          <a:endParaRPr lang="en-US"/>
        </a:p>
      </dgm:t>
    </dgm:pt>
    <dgm:pt modelId="{9C84791C-6618-FA42-9221-0EF70B601313}" type="sibTrans" cxnId="{835B764E-6985-464D-9E0B-439D22584A65}">
      <dgm:prSet/>
      <dgm:spPr/>
      <dgm:t>
        <a:bodyPr/>
        <a:lstStyle/>
        <a:p>
          <a:endParaRPr lang="en-US"/>
        </a:p>
      </dgm:t>
    </dgm:pt>
    <dgm:pt modelId="{C4A07908-8ADF-E74B-A7D6-769B69DBA95C}">
      <dgm:prSet phldrT="[Text]"/>
      <dgm:spPr/>
      <dgm:t>
        <a:bodyPr/>
        <a:lstStyle/>
        <a:p>
          <a:r>
            <a:rPr lang="en-US" dirty="0"/>
            <a:t>Exercise</a:t>
          </a:r>
        </a:p>
      </dgm:t>
    </dgm:pt>
    <dgm:pt modelId="{9971AC82-7525-A14C-BAAE-3D8995A76752}" type="parTrans" cxnId="{4302BA67-0460-114A-A71B-5908EF364DC2}">
      <dgm:prSet/>
      <dgm:spPr/>
      <dgm:t>
        <a:bodyPr/>
        <a:lstStyle/>
        <a:p>
          <a:endParaRPr lang="en-US"/>
        </a:p>
      </dgm:t>
    </dgm:pt>
    <dgm:pt modelId="{0CAB8438-AF4B-6A4A-957F-E99C6C98D375}" type="sibTrans" cxnId="{4302BA67-0460-114A-A71B-5908EF364DC2}">
      <dgm:prSet/>
      <dgm:spPr/>
      <dgm:t>
        <a:bodyPr/>
        <a:lstStyle/>
        <a:p>
          <a:endParaRPr lang="en-US"/>
        </a:p>
      </dgm:t>
    </dgm:pt>
    <dgm:pt modelId="{30435680-917D-1846-841E-BFE31BA4A681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A031E1BC-5384-D846-B8EC-EA9CA581BC9F}" type="parTrans" cxnId="{3BD91B94-A6B2-084F-8239-98C399688707}">
      <dgm:prSet/>
      <dgm:spPr/>
      <dgm:t>
        <a:bodyPr/>
        <a:lstStyle/>
        <a:p>
          <a:endParaRPr lang="en-US"/>
        </a:p>
      </dgm:t>
    </dgm:pt>
    <dgm:pt modelId="{A1145614-3296-9849-A0C7-C17BA48F20B1}" type="sibTrans" cxnId="{3BD91B94-A6B2-084F-8239-98C399688707}">
      <dgm:prSet/>
      <dgm:spPr/>
      <dgm:t>
        <a:bodyPr/>
        <a:lstStyle/>
        <a:p>
          <a:endParaRPr lang="en-US"/>
        </a:p>
      </dgm:t>
    </dgm:pt>
    <dgm:pt modelId="{EAF40226-78CC-0948-8A0A-5FB08FD48D22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93070E28-9FF1-0A49-AEEC-45924822EAF5}" type="parTrans" cxnId="{8116702D-C887-2C4E-B299-18335E9C248F}">
      <dgm:prSet/>
      <dgm:spPr/>
      <dgm:t>
        <a:bodyPr/>
        <a:lstStyle/>
        <a:p>
          <a:endParaRPr lang="en-US"/>
        </a:p>
      </dgm:t>
    </dgm:pt>
    <dgm:pt modelId="{764F278F-1BCE-FA4E-B999-8E47A914CEEF}" type="sibTrans" cxnId="{8116702D-C887-2C4E-B299-18335E9C248F}">
      <dgm:prSet/>
      <dgm:spPr/>
      <dgm:t>
        <a:bodyPr/>
        <a:lstStyle/>
        <a:p>
          <a:endParaRPr lang="en-US"/>
        </a:p>
      </dgm:t>
    </dgm:pt>
    <dgm:pt modelId="{A304A2A5-C1BC-B542-BBE7-318E9387621B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1224AFC5-D047-B746-B8DC-BAE27BC8284D}" type="parTrans" cxnId="{3BAF0C6E-0BFF-3943-8799-0CF2B4BC78F2}">
      <dgm:prSet/>
      <dgm:spPr/>
      <dgm:t>
        <a:bodyPr/>
        <a:lstStyle/>
        <a:p>
          <a:endParaRPr lang="en-US"/>
        </a:p>
      </dgm:t>
    </dgm:pt>
    <dgm:pt modelId="{674B874E-DCAA-E148-A228-FD2AB50FE7AA}" type="sibTrans" cxnId="{3BAF0C6E-0BFF-3943-8799-0CF2B4BC78F2}">
      <dgm:prSet/>
      <dgm:spPr/>
      <dgm:t>
        <a:bodyPr/>
        <a:lstStyle/>
        <a:p>
          <a:endParaRPr lang="en-US"/>
        </a:p>
      </dgm:t>
    </dgm:pt>
    <dgm:pt modelId="{143946DC-F313-5D48-AB20-C4D89810108C}">
      <dgm:prSet phldrT="[Text]"/>
      <dgm:spPr/>
      <dgm:t>
        <a:bodyPr/>
        <a:lstStyle/>
        <a:p>
          <a:r>
            <a:rPr lang="en-US" dirty="0"/>
            <a:t>Cohesion</a:t>
          </a:r>
        </a:p>
      </dgm:t>
    </dgm:pt>
    <dgm:pt modelId="{4FF9D950-C13A-7644-A0A7-FD0D7E96CD99}" type="parTrans" cxnId="{F95D3C3F-2679-EE47-B98B-A7E1036A27F2}">
      <dgm:prSet/>
      <dgm:spPr/>
      <dgm:t>
        <a:bodyPr/>
        <a:lstStyle/>
        <a:p>
          <a:endParaRPr lang="en-US"/>
        </a:p>
      </dgm:t>
    </dgm:pt>
    <dgm:pt modelId="{FD7E1950-E7F7-9D4C-82A6-42A48E2BA1F3}" type="sibTrans" cxnId="{F95D3C3F-2679-EE47-B98B-A7E1036A27F2}">
      <dgm:prSet/>
      <dgm:spPr/>
      <dgm:t>
        <a:bodyPr/>
        <a:lstStyle/>
        <a:p>
          <a:endParaRPr lang="en-US"/>
        </a:p>
      </dgm:t>
    </dgm:pt>
    <dgm:pt modelId="{97E34D33-9210-294D-9BB9-C4361FF76737}">
      <dgm:prSet phldrT="[Text]"/>
      <dgm:spPr/>
      <dgm:t>
        <a:bodyPr/>
        <a:lstStyle/>
        <a:p>
          <a:r>
            <a:rPr lang="en-US" dirty="0"/>
            <a:t>Reality sharing</a:t>
          </a:r>
        </a:p>
      </dgm:t>
    </dgm:pt>
    <dgm:pt modelId="{3B741620-A652-3D40-9FC9-3671364E1DB5}" type="parTrans" cxnId="{E581BD92-9C4C-1642-B06F-2B246DAE67AB}">
      <dgm:prSet/>
      <dgm:spPr/>
      <dgm:t>
        <a:bodyPr/>
        <a:lstStyle/>
        <a:p>
          <a:endParaRPr lang="en-US"/>
        </a:p>
      </dgm:t>
    </dgm:pt>
    <dgm:pt modelId="{E5C4711B-BC94-5544-AEFC-182C723A6B05}" type="sibTrans" cxnId="{E581BD92-9C4C-1642-B06F-2B246DAE67AB}">
      <dgm:prSet/>
      <dgm:spPr/>
      <dgm:t>
        <a:bodyPr/>
        <a:lstStyle/>
        <a:p>
          <a:endParaRPr lang="en-US"/>
        </a:p>
      </dgm:t>
    </dgm:pt>
    <dgm:pt modelId="{DF9BB516-7754-F343-8DD9-06D0EB546037}">
      <dgm:prSet phldrT="[Text]"/>
      <dgm:spPr/>
      <dgm:t>
        <a:bodyPr/>
        <a:lstStyle/>
        <a:p>
          <a:r>
            <a:rPr lang="en-US" dirty="0"/>
            <a:t>Normalizing</a:t>
          </a:r>
        </a:p>
      </dgm:t>
    </dgm:pt>
    <dgm:pt modelId="{EE7D227E-7037-C044-BD68-0602738707EB}" type="parTrans" cxnId="{C8A41C64-6413-8E4B-A12D-635E1B32DF8A}">
      <dgm:prSet/>
      <dgm:spPr/>
      <dgm:t>
        <a:bodyPr/>
        <a:lstStyle/>
        <a:p>
          <a:endParaRPr lang="en-US"/>
        </a:p>
      </dgm:t>
    </dgm:pt>
    <dgm:pt modelId="{43CCC85B-E13C-514E-A0DE-EC4EFEC67F86}" type="sibTrans" cxnId="{C8A41C64-6413-8E4B-A12D-635E1B32DF8A}">
      <dgm:prSet/>
      <dgm:spPr/>
      <dgm:t>
        <a:bodyPr/>
        <a:lstStyle/>
        <a:p>
          <a:endParaRPr lang="en-US"/>
        </a:p>
      </dgm:t>
    </dgm:pt>
    <dgm:pt modelId="{EE6FA730-F28E-214D-BC67-190B85972D4F}">
      <dgm:prSet phldrT="[Text]"/>
      <dgm:spPr/>
      <dgm:t>
        <a:bodyPr/>
        <a:lstStyle/>
        <a:p>
          <a:r>
            <a:rPr lang="en-US" dirty="0"/>
            <a:t>Motivation</a:t>
          </a:r>
        </a:p>
      </dgm:t>
    </dgm:pt>
    <dgm:pt modelId="{B74562BB-D892-504F-90E6-0D85D2A5D3B2}" type="parTrans" cxnId="{1EB7837D-1538-7241-B98B-E69D5211F9A4}">
      <dgm:prSet/>
      <dgm:spPr/>
      <dgm:t>
        <a:bodyPr/>
        <a:lstStyle/>
        <a:p>
          <a:endParaRPr lang="en-US"/>
        </a:p>
      </dgm:t>
    </dgm:pt>
    <dgm:pt modelId="{EA226636-4B48-ED4B-942F-CBB276400512}" type="sibTrans" cxnId="{1EB7837D-1538-7241-B98B-E69D5211F9A4}">
      <dgm:prSet/>
      <dgm:spPr/>
      <dgm:t>
        <a:bodyPr/>
        <a:lstStyle/>
        <a:p>
          <a:endParaRPr lang="en-US"/>
        </a:p>
      </dgm:t>
    </dgm:pt>
    <dgm:pt modelId="{DB24E762-8D86-E04A-B30C-7B8C42347EE2}">
      <dgm:prSet phldrT="[Text]"/>
      <dgm:spPr/>
      <dgm:t>
        <a:bodyPr/>
        <a:lstStyle/>
        <a:p>
          <a:r>
            <a:rPr lang="en-US" dirty="0"/>
            <a:t>Relapse-prevention</a:t>
          </a:r>
        </a:p>
      </dgm:t>
    </dgm:pt>
    <dgm:pt modelId="{AD4B3D47-02A6-8F4B-B496-0AC997E6D650}" type="parTrans" cxnId="{3907347D-6D4D-874C-8C2D-E9C884D13B59}">
      <dgm:prSet/>
      <dgm:spPr/>
      <dgm:t>
        <a:bodyPr/>
        <a:lstStyle/>
        <a:p>
          <a:endParaRPr lang="en-US"/>
        </a:p>
      </dgm:t>
    </dgm:pt>
    <dgm:pt modelId="{4B2CFC41-A4F5-0240-86F6-D7D33EAF2176}" type="sibTrans" cxnId="{3907347D-6D4D-874C-8C2D-E9C884D13B59}">
      <dgm:prSet/>
      <dgm:spPr/>
      <dgm:t>
        <a:bodyPr/>
        <a:lstStyle/>
        <a:p>
          <a:endParaRPr lang="en-US"/>
        </a:p>
      </dgm:t>
    </dgm:pt>
    <dgm:pt modelId="{990F1E2A-353F-0B48-BDC8-CA3BC6B41897}">
      <dgm:prSet phldrT="[Text]"/>
      <dgm:spPr/>
      <dgm:t>
        <a:bodyPr/>
        <a:lstStyle/>
        <a:p>
          <a:r>
            <a:rPr lang="en-US" dirty="0"/>
            <a:t>Success/Barriers</a:t>
          </a:r>
        </a:p>
      </dgm:t>
    </dgm:pt>
    <dgm:pt modelId="{1DABE9C8-01D7-3346-8FEC-BE33FC040E58}" type="parTrans" cxnId="{17958CB8-4A06-D847-B8CD-6D524CE8B851}">
      <dgm:prSet/>
      <dgm:spPr/>
      <dgm:t>
        <a:bodyPr/>
        <a:lstStyle/>
        <a:p>
          <a:endParaRPr lang="en-US"/>
        </a:p>
      </dgm:t>
    </dgm:pt>
    <dgm:pt modelId="{0E45F0E3-3EBF-B840-B754-0CD0D03FFC98}" type="sibTrans" cxnId="{17958CB8-4A06-D847-B8CD-6D524CE8B851}">
      <dgm:prSet/>
      <dgm:spPr/>
      <dgm:t>
        <a:bodyPr/>
        <a:lstStyle/>
        <a:p>
          <a:endParaRPr lang="en-US"/>
        </a:p>
      </dgm:t>
    </dgm:pt>
    <dgm:pt modelId="{2BAACEF8-F149-644F-B5B2-A6CA876E22FB}">
      <dgm:prSet phldrT="[Text]"/>
      <dgm:spPr/>
      <dgm:t>
        <a:bodyPr/>
        <a:lstStyle/>
        <a:p>
          <a:r>
            <a:rPr lang="en-US" dirty="0"/>
            <a:t>Goal-setting</a:t>
          </a:r>
        </a:p>
      </dgm:t>
    </dgm:pt>
    <dgm:pt modelId="{8EE93CAB-4338-8948-B817-B743A4595B1A}" type="parTrans" cxnId="{B7CA66B2-3AD8-6B43-87FE-A44768EE2CF1}">
      <dgm:prSet/>
      <dgm:spPr/>
      <dgm:t>
        <a:bodyPr/>
        <a:lstStyle/>
        <a:p>
          <a:endParaRPr lang="en-US"/>
        </a:p>
      </dgm:t>
    </dgm:pt>
    <dgm:pt modelId="{6C3BB18B-791E-6B47-9B4B-8C7136494F84}" type="sibTrans" cxnId="{B7CA66B2-3AD8-6B43-87FE-A44768EE2CF1}">
      <dgm:prSet/>
      <dgm:spPr/>
      <dgm:t>
        <a:bodyPr/>
        <a:lstStyle/>
        <a:p>
          <a:endParaRPr lang="en-US"/>
        </a:p>
      </dgm:t>
    </dgm:pt>
    <dgm:pt modelId="{B46F6838-6843-1944-8768-F97DACB62588}" type="pres">
      <dgm:prSet presAssocID="{620B879B-D251-5E4B-AF71-D4D1416626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596024-2EC1-514D-A578-CB548A3FEEB2}" type="pres">
      <dgm:prSet presAssocID="{620B879B-D251-5E4B-AF71-D4D141662646}" presName="children" presStyleCnt="0"/>
      <dgm:spPr/>
    </dgm:pt>
    <dgm:pt modelId="{B4C6B1B1-E8AD-DC47-B7CC-0B202EA693A0}" type="pres">
      <dgm:prSet presAssocID="{620B879B-D251-5E4B-AF71-D4D141662646}" presName="child1group" presStyleCnt="0"/>
      <dgm:spPr/>
    </dgm:pt>
    <dgm:pt modelId="{19C417E8-5C05-7346-8991-936CB249289A}" type="pres">
      <dgm:prSet presAssocID="{620B879B-D251-5E4B-AF71-D4D141662646}" presName="child1" presStyleLbl="bgAcc1" presStyleIdx="0" presStyleCnt="4"/>
      <dgm:spPr/>
      <dgm:t>
        <a:bodyPr/>
        <a:lstStyle/>
        <a:p>
          <a:endParaRPr lang="en-US"/>
        </a:p>
      </dgm:t>
    </dgm:pt>
    <dgm:pt modelId="{9C35E32B-77CB-B441-8833-35B75A552144}" type="pres">
      <dgm:prSet presAssocID="{620B879B-D251-5E4B-AF71-D4D1416626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AFF0F-681D-F244-8EE4-EF9FDF5EEA33}" type="pres">
      <dgm:prSet presAssocID="{620B879B-D251-5E4B-AF71-D4D141662646}" presName="child2group" presStyleCnt="0"/>
      <dgm:spPr/>
    </dgm:pt>
    <dgm:pt modelId="{AA90A432-AD7B-8D44-908A-AFD606D66896}" type="pres">
      <dgm:prSet presAssocID="{620B879B-D251-5E4B-AF71-D4D141662646}" presName="child2" presStyleLbl="bgAcc1" presStyleIdx="1" presStyleCnt="4"/>
      <dgm:spPr/>
      <dgm:t>
        <a:bodyPr/>
        <a:lstStyle/>
        <a:p>
          <a:endParaRPr lang="en-US"/>
        </a:p>
      </dgm:t>
    </dgm:pt>
    <dgm:pt modelId="{1E6153A8-57FA-744C-9638-44BFD71CE04C}" type="pres">
      <dgm:prSet presAssocID="{620B879B-D251-5E4B-AF71-D4D1416626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8D91-3AEC-1D47-8812-A60A5EBEF424}" type="pres">
      <dgm:prSet presAssocID="{620B879B-D251-5E4B-AF71-D4D141662646}" presName="child3group" presStyleCnt="0"/>
      <dgm:spPr/>
    </dgm:pt>
    <dgm:pt modelId="{E54E344F-A419-1A45-9634-688019B0305E}" type="pres">
      <dgm:prSet presAssocID="{620B879B-D251-5E4B-AF71-D4D141662646}" presName="child3" presStyleLbl="bgAcc1" presStyleIdx="2" presStyleCnt="4"/>
      <dgm:spPr/>
      <dgm:t>
        <a:bodyPr/>
        <a:lstStyle/>
        <a:p>
          <a:endParaRPr lang="en-US"/>
        </a:p>
      </dgm:t>
    </dgm:pt>
    <dgm:pt modelId="{FC11BEE2-6661-A841-B258-E3D0CADD7FBC}" type="pres">
      <dgm:prSet presAssocID="{620B879B-D251-5E4B-AF71-D4D1416626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14684-85D6-344C-946F-F158C1A18956}" type="pres">
      <dgm:prSet presAssocID="{620B879B-D251-5E4B-AF71-D4D141662646}" presName="child4group" presStyleCnt="0"/>
      <dgm:spPr/>
    </dgm:pt>
    <dgm:pt modelId="{D4BE80B4-D10B-6C4D-B870-6CD88E147414}" type="pres">
      <dgm:prSet presAssocID="{620B879B-D251-5E4B-AF71-D4D141662646}" presName="child4" presStyleLbl="bgAcc1" presStyleIdx="3" presStyleCnt="4"/>
      <dgm:spPr/>
      <dgm:t>
        <a:bodyPr/>
        <a:lstStyle/>
        <a:p>
          <a:endParaRPr lang="en-US"/>
        </a:p>
      </dgm:t>
    </dgm:pt>
    <dgm:pt modelId="{486ECA44-7DEE-2245-A635-50C7E5779456}" type="pres">
      <dgm:prSet presAssocID="{620B879B-D251-5E4B-AF71-D4D1416626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2616D-DA6B-9440-A7C9-A4BA72678026}" type="pres">
      <dgm:prSet presAssocID="{620B879B-D251-5E4B-AF71-D4D141662646}" presName="childPlaceholder" presStyleCnt="0"/>
      <dgm:spPr/>
    </dgm:pt>
    <dgm:pt modelId="{A4CC2E46-75B4-DD42-8937-76252AAED0FC}" type="pres">
      <dgm:prSet presAssocID="{620B879B-D251-5E4B-AF71-D4D141662646}" presName="circle" presStyleCnt="0"/>
      <dgm:spPr/>
    </dgm:pt>
    <dgm:pt modelId="{2F8F0513-5A3A-564F-B335-C46516142BE4}" type="pres">
      <dgm:prSet presAssocID="{620B879B-D251-5E4B-AF71-D4D1416626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783A2-4638-9B46-B0F3-F69426B3A652}" type="pres">
      <dgm:prSet presAssocID="{620B879B-D251-5E4B-AF71-D4D1416626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F26C4-F0EB-8B43-A7FB-53F404150075}" type="pres">
      <dgm:prSet presAssocID="{620B879B-D251-5E4B-AF71-D4D1416626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C31B6-BA9A-1441-877F-805084F0A274}" type="pres">
      <dgm:prSet presAssocID="{620B879B-D251-5E4B-AF71-D4D14166264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E34C5-E5D2-AE4E-B50B-DA2D299198B5}" type="pres">
      <dgm:prSet presAssocID="{620B879B-D251-5E4B-AF71-D4D141662646}" presName="quadrantPlaceholder" presStyleCnt="0"/>
      <dgm:spPr/>
    </dgm:pt>
    <dgm:pt modelId="{ED7AEB0B-794B-6941-B878-14BA609EABDC}" type="pres">
      <dgm:prSet presAssocID="{620B879B-D251-5E4B-AF71-D4D141662646}" presName="center1" presStyleLbl="fgShp" presStyleIdx="0" presStyleCnt="2"/>
      <dgm:spPr/>
    </dgm:pt>
    <dgm:pt modelId="{8CE83142-8196-E648-B354-485E8CBEE9DA}" type="pres">
      <dgm:prSet presAssocID="{620B879B-D251-5E4B-AF71-D4D141662646}" presName="center2" presStyleLbl="fgShp" presStyleIdx="1" presStyleCnt="2"/>
      <dgm:spPr/>
    </dgm:pt>
  </dgm:ptLst>
  <dgm:cxnLst>
    <dgm:cxn modelId="{07EDC042-4B09-7241-B9FC-2CB5005D0C2A}" type="presOf" srcId="{2BAACEF8-F149-644F-B5B2-A6CA876E22FB}" destId="{D4BE80B4-D10B-6C4D-B870-6CD88E147414}" srcOrd="0" destOrd="1" presId="urn:microsoft.com/office/officeart/2005/8/layout/cycle4"/>
    <dgm:cxn modelId="{3BAF0C6E-0BFF-3943-8799-0CF2B4BC78F2}" srcId="{16A9DBD6-F13A-8047-9247-5684355492D7}" destId="{A304A2A5-C1BC-B542-BBE7-318E9387621B}" srcOrd="3" destOrd="0" parTransId="{1224AFC5-D047-B746-B8DC-BAE27BC8284D}" sibTransId="{674B874E-DCAA-E148-A228-FD2AB50FE7AA}"/>
    <dgm:cxn modelId="{3BE4B5D3-216D-8D4A-A98A-AD2284971B6F}" type="presOf" srcId="{D60599C7-E92C-6E41-892A-C03B5D913AC1}" destId="{19C417E8-5C05-7346-8991-936CB249289A}" srcOrd="0" destOrd="2" presId="urn:microsoft.com/office/officeart/2005/8/layout/cycle4"/>
    <dgm:cxn modelId="{B7CA66B2-3AD8-6B43-87FE-A44768EE2CF1}" srcId="{81EFFF0D-16C1-004E-A5E9-DDFBFB9CE721}" destId="{2BAACEF8-F149-644F-B5B2-A6CA876E22FB}" srcOrd="1" destOrd="0" parTransId="{8EE93CAB-4338-8948-B817-B743A4595B1A}" sibTransId="{6C3BB18B-791E-6B47-9B4B-8C7136494F84}"/>
    <dgm:cxn modelId="{8116702D-C887-2C4E-B299-18335E9C248F}" srcId="{16A9DBD6-F13A-8047-9247-5684355492D7}" destId="{EAF40226-78CC-0948-8A0A-5FB08FD48D22}" srcOrd="2" destOrd="0" parTransId="{93070E28-9FF1-0A49-AEEC-45924822EAF5}" sibTransId="{764F278F-1BCE-FA4E-B999-8E47A914CEEF}"/>
    <dgm:cxn modelId="{835B764E-6985-464D-9E0B-439D22584A65}" srcId="{9DD9C553-2234-1F47-B281-A62301B6AE89}" destId="{C98EB32E-3A2D-B146-93EA-DA9A7B05F450}" srcOrd="3" destOrd="0" parTransId="{DE76F896-DA07-6F4B-B669-4DDFADDF07CD}" sibTransId="{9C84791C-6618-FA42-9221-0EF70B601313}"/>
    <dgm:cxn modelId="{DD546C76-7851-3C40-9638-E6241002EA83}" type="presOf" srcId="{97E34D33-9210-294D-9BB9-C4361FF76737}" destId="{E54E344F-A419-1A45-9634-688019B0305E}" srcOrd="0" destOrd="1" presId="urn:microsoft.com/office/officeart/2005/8/layout/cycle4"/>
    <dgm:cxn modelId="{6D9D1A5D-E77D-964D-865E-EAE1F460C0F6}" type="presOf" srcId="{0AEC49AA-1FD6-6A42-BB38-3935D04F3095}" destId="{9C35E32B-77CB-B441-8833-35B75A552144}" srcOrd="1" destOrd="0" presId="urn:microsoft.com/office/officeart/2005/8/layout/cycle4"/>
    <dgm:cxn modelId="{7A74E2D3-47C9-914A-8BBA-57A3A192DA28}" type="presOf" srcId="{97E34D33-9210-294D-9BB9-C4361FF76737}" destId="{FC11BEE2-6661-A841-B258-E3D0CADD7FBC}" srcOrd="1" destOrd="1" presId="urn:microsoft.com/office/officeart/2005/8/layout/cycle4"/>
    <dgm:cxn modelId="{DB45A05A-0C5A-1F47-9DDC-9F01C000CC17}" type="presOf" srcId="{C4A07908-8ADF-E74B-A7D6-769B69DBA95C}" destId="{1E6153A8-57FA-744C-9638-44BFD71CE04C}" srcOrd="1" destOrd="0" presId="urn:microsoft.com/office/officeart/2005/8/layout/cycle4"/>
    <dgm:cxn modelId="{51027648-BBAF-5C4C-843F-C225DC58D393}" type="presOf" srcId="{30435680-917D-1846-841E-BFE31BA4A681}" destId="{1E6153A8-57FA-744C-9638-44BFD71CE04C}" srcOrd="1" destOrd="1" presId="urn:microsoft.com/office/officeart/2005/8/layout/cycle4"/>
    <dgm:cxn modelId="{C97EE09C-9D40-B94C-902A-820F925D7630}" type="presOf" srcId="{D60599C7-E92C-6E41-892A-C03B5D913AC1}" destId="{9C35E32B-77CB-B441-8833-35B75A552144}" srcOrd="1" destOrd="2" presId="urn:microsoft.com/office/officeart/2005/8/layout/cycle4"/>
    <dgm:cxn modelId="{ABCF716D-54DC-5442-883E-CF8A8C54C01B}" type="presOf" srcId="{30435680-917D-1846-841E-BFE31BA4A681}" destId="{AA90A432-AD7B-8D44-908A-AFD606D66896}" srcOrd="0" destOrd="1" presId="urn:microsoft.com/office/officeart/2005/8/layout/cycle4"/>
    <dgm:cxn modelId="{9ECC4E3D-D2D5-0241-BB7E-C10BB8927F97}" type="presOf" srcId="{EAF40226-78CC-0948-8A0A-5FB08FD48D22}" destId="{1E6153A8-57FA-744C-9638-44BFD71CE04C}" srcOrd="1" destOrd="2" presId="urn:microsoft.com/office/officeart/2005/8/layout/cycle4"/>
    <dgm:cxn modelId="{1EEF9DEF-66EA-1E45-9D1E-C07A00FEF6E4}" type="presOf" srcId="{990F1E2A-353F-0B48-BDC8-CA3BC6B41897}" destId="{D4BE80B4-D10B-6C4D-B870-6CD88E147414}" srcOrd="0" destOrd="3" presId="urn:microsoft.com/office/officeart/2005/8/layout/cycle4"/>
    <dgm:cxn modelId="{526ED4D1-9EFA-8745-91E7-C3A5369EBB9A}" type="presOf" srcId="{0AEC49AA-1FD6-6A42-BB38-3935D04F3095}" destId="{19C417E8-5C05-7346-8991-936CB249289A}" srcOrd="0" destOrd="0" presId="urn:microsoft.com/office/officeart/2005/8/layout/cycle4"/>
    <dgm:cxn modelId="{42CD4B0F-0B86-C748-A22A-57347B71477E}" srcId="{620B879B-D251-5E4B-AF71-D4D141662646}" destId="{16A9DBD6-F13A-8047-9247-5684355492D7}" srcOrd="1" destOrd="0" parTransId="{C7CB4EED-DE04-FE44-99E4-C913981CE5B9}" sibTransId="{6840FDF2-5363-0849-98A7-B72404DF7524}"/>
    <dgm:cxn modelId="{BB116393-49F0-6F40-801A-71D3E3DBDD35}" type="presOf" srcId="{DF9BB516-7754-F343-8DD9-06D0EB546037}" destId="{E54E344F-A419-1A45-9634-688019B0305E}" srcOrd="0" destOrd="2" presId="urn:microsoft.com/office/officeart/2005/8/layout/cycle4"/>
    <dgm:cxn modelId="{E6F8EB71-7BDC-9A43-A536-CB2B2D51DEE9}" type="presOf" srcId="{990F1E2A-353F-0B48-BDC8-CA3BC6B41897}" destId="{486ECA44-7DEE-2245-A635-50C7E5779456}" srcOrd="1" destOrd="3" presId="urn:microsoft.com/office/officeart/2005/8/layout/cycle4"/>
    <dgm:cxn modelId="{9F14BD77-1723-704F-A293-01BB132F63E3}" type="presOf" srcId="{C98EB32E-3A2D-B146-93EA-DA9A7B05F450}" destId="{9C35E32B-77CB-B441-8833-35B75A552144}" srcOrd="1" destOrd="3" presId="urn:microsoft.com/office/officeart/2005/8/layout/cycle4"/>
    <dgm:cxn modelId="{E581BD92-9C4C-1642-B06F-2B246DAE67AB}" srcId="{90201975-B1F2-8E4E-B376-9BB1227B0206}" destId="{97E34D33-9210-294D-9BB9-C4361FF76737}" srcOrd="1" destOrd="0" parTransId="{3B741620-A652-3D40-9FC9-3671364E1DB5}" sibTransId="{E5C4711B-BC94-5544-AEFC-182C723A6B05}"/>
    <dgm:cxn modelId="{3907347D-6D4D-874C-8C2D-E9C884D13B59}" srcId="{81EFFF0D-16C1-004E-A5E9-DDFBFB9CE721}" destId="{DB24E762-8D86-E04A-B30C-7B8C42347EE2}" srcOrd="2" destOrd="0" parTransId="{AD4B3D47-02A6-8F4B-B496-0AC997E6D650}" sibTransId="{4B2CFC41-A4F5-0240-86F6-D7D33EAF2176}"/>
    <dgm:cxn modelId="{45342017-0CAF-3240-BC06-33D1E9F42D35}" srcId="{9DD9C553-2234-1F47-B281-A62301B6AE89}" destId="{0AEC49AA-1FD6-6A42-BB38-3935D04F3095}" srcOrd="0" destOrd="0" parTransId="{7235E743-43B9-5045-9CB5-03801875FC02}" sibTransId="{B0E0C7FD-699F-1F4C-9FCE-25B55088C3B8}"/>
    <dgm:cxn modelId="{C70C24B0-EAC6-1F4B-A366-A8C87BC98EE5}" type="presOf" srcId="{DB24E762-8D86-E04A-B30C-7B8C42347EE2}" destId="{486ECA44-7DEE-2245-A635-50C7E5779456}" srcOrd="1" destOrd="2" presId="urn:microsoft.com/office/officeart/2005/8/layout/cycle4"/>
    <dgm:cxn modelId="{BA87A254-0A50-BE4A-8EA1-D32C0EB455B0}" type="presOf" srcId="{143946DC-F313-5D48-AB20-C4D89810108C}" destId="{E54E344F-A419-1A45-9634-688019B0305E}" srcOrd="0" destOrd="0" presId="urn:microsoft.com/office/officeart/2005/8/layout/cycle4"/>
    <dgm:cxn modelId="{4302BA67-0460-114A-A71B-5908EF364DC2}" srcId="{16A9DBD6-F13A-8047-9247-5684355492D7}" destId="{C4A07908-8ADF-E74B-A7D6-769B69DBA95C}" srcOrd="0" destOrd="0" parTransId="{9971AC82-7525-A14C-BAAE-3D8995A76752}" sibTransId="{0CAB8438-AF4B-6A4A-957F-E99C6C98D375}"/>
    <dgm:cxn modelId="{4A672CBB-32D4-7A46-8BB7-5F98920AAFF3}" type="presOf" srcId="{A304A2A5-C1BC-B542-BBE7-318E9387621B}" destId="{1E6153A8-57FA-744C-9638-44BFD71CE04C}" srcOrd="1" destOrd="3" presId="urn:microsoft.com/office/officeart/2005/8/layout/cycle4"/>
    <dgm:cxn modelId="{8AF00E43-FD27-8845-BCAA-5750AC60CA43}" type="presOf" srcId="{DF9BB516-7754-F343-8DD9-06D0EB546037}" destId="{FC11BEE2-6661-A841-B258-E3D0CADD7FBC}" srcOrd="1" destOrd="2" presId="urn:microsoft.com/office/officeart/2005/8/layout/cycle4"/>
    <dgm:cxn modelId="{E906AE9E-E9C1-9C4A-8611-4022867A8B72}" type="presOf" srcId="{2BAACEF8-F149-644F-B5B2-A6CA876E22FB}" destId="{486ECA44-7DEE-2245-A635-50C7E5779456}" srcOrd="1" destOrd="1" presId="urn:microsoft.com/office/officeart/2005/8/layout/cycle4"/>
    <dgm:cxn modelId="{8DABC21F-76B4-6340-B7E2-B3E474089900}" type="presOf" srcId="{C98EB32E-3A2D-B146-93EA-DA9A7B05F450}" destId="{19C417E8-5C05-7346-8991-936CB249289A}" srcOrd="0" destOrd="3" presId="urn:microsoft.com/office/officeart/2005/8/layout/cycle4"/>
    <dgm:cxn modelId="{17958CB8-4A06-D847-B8CD-6D524CE8B851}" srcId="{81EFFF0D-16C1-004E-A5E9-DDFBFB9CE721}" destId="{990F1E2A-353F-0B48-BDC8-CA3BC6B41897}" srcOrd="3" destOrd="0" parTransId="{1DABE9C8-01D7-3346-8FEC-BE33FC040E58}" sibTransId="{0E45F0E3-3EBF-B840-B754-0CD0D03FFC98}"/>
    <dgm:cxn modelId="{F1690319-16C6-3841-8A6A-20F0D0ED93A6}" type="presOf" srcId="{A304A2A5-C1BC-B542-BBE7-318E9387621B}" destId="{AA90A432-AD7B-8D44-908A-AFD606D66896}" srcOrd="0" destOrd="3" presId="urn:microsoft.com/office/officeart/2005/8/layout/cycle4"/>
    <dgm:cxn modelId="{DF52BD5E-0631-9D4C-962B-27F164148C3A}" type="presOf" srcId="{81EFFF0D-16C1-004E-A5E9-DDFBFB9CE721}" destId="{ACCC31B6-BA9A-1441-877F-805084F0A274}" srcOrd="0" destOrd="0" presId="urn:microsoft.com/office/officeart/2005/8/layout/cycle4"/>
    <dgm:cxn modelId="{CAC4BAF6-1031-4346-9431-4BF8B6688E67}" type="presOf" srcId="{09AD28E3-7D63-DC4C-B90A-9541E3295042}" destId="{19C417E8-5C05-7346-8991-936CB249289A}" srcOrd="0" destOrd="1" presId="urn:microsoft.com/office/officeart/2005/8/layout/cycle4"/>
    <dgm:cxn modelId="{4AA207B9-2E15-3949-A23E-3CE3A5E83C8D}" srcId="{620B879B-D251-5E4B-AF71-D4D141662646}" destId="{90201975-B1F2-8E4E-B376-9BB1227B0206}" srcOrd="2" destOrd="0" parTransId="{B6E8E88F-5430-0F42-96A2-4D284EB34CEF}" sibTransId="{C9D9D6F4-807F-0243-9A51-2A1787048578}"/>
    <dgm:cxn modelId="{D77D3D3A-8C69-A449-B0D6-7048CF63424E}" type="presOf" srcId="{EAF40226-78CC-0948-8A0A-5FB08FD48D22}" destId="{AA90A432-AD7B-8D44-908A-AFD606D66896}" srcOrd="0" destOrd="2" presId="urn:microsoft.com/office/officeart/2005/8/layout/cycle4"/>
    <dgm:cxn modelId="{ED298431-4B6D-2242-A5B2-B3410BDE7EAF}" srcId="{620B879B-D251-5E4B-AF71-D4D141662646}" destId="{9DD9C553-2234-1F47-B281-A62301B6AE89}" srcOrd="0" destOrd="0" parTransId="{FE8061B0-737C-0046-A1A6-1FD247317837}" sibTransId="{5E1AA02E-9074-D44A-86C5-B8250B7B2523}"/>
    <dgm:cxn modelId="{CC570323-9F26-4445-B18D-D050394BBDA8}" type="presOf" srcId="{EE6FA730-F28E-214D-BC67-190B85972D4F}" destId="{D4BE80B4-D10B-6C4D-B870-6CD88E147414}" srcOrd="0" destOrd="0" presId="urn:microsoft.com/office/officeart/2005/8/layout/cycle4"/>
    <dgm:cxn modelId="{3BD91B94-A6B2-084F-8239-98C399688707}" srcId="{16A9DBD6-F13A-8047-9247-5684355492D7}" destId="{30435680-917D-1846-841E-BFE31BA4A681}" srcOrd="1" destOrd="0" parTransId="{A031E1BC-5384-D846-B8EC-EA9CA581BC9F}" sibTransId="{A1145614-3296-9849-A0C7-C17BA48F20B1}"/>
    <dgm:cxn modelId="{F95D3C3F-2679-EE47-B98B-A7E1036A27F2}" srcId="{90201975-B1F2-8E4E-B376-9BB1227B0206}" destId="{143946DC-F313-5D48-AB20-C4D89810108C}" srcOrd="0" destOrd="0" parTransId="{4FF9D950-C13A-7644-A0A7-FD0D7E96CD99}" sibTransId="{FD7E1950-E7F7-9D4C-82A6-42A48E2BA1F3}"/>
    <dgm:cxn modelId="{C0109610-1D5E-F841-B09B-6427D7B9F6FA}" type="presOf" srcId="{EE6FA730-F28E-214D-BC67-190B85972D4F}" destId="{486ECA44-7DEE-2245-A635-50C7E5779456}" srcOrd="1" destOrd="0" presId="urn:microsoft.com/office/officeart/2005/8/layout/cycle4"/>
    <dgm:cxn modelId="{6B72618B-A5CF-E94E-868F-12A883F6F4F4}" srcId="{620B879B-D251-5E4B-AF71-D4D141662646}" destId="{81EFFF0D-16C1-004E-A5E9-DDFBFB9CE721}" srcOrd="3" destOrd="0" parTransId="{438AB29B-E895-9D4C-8715-3AA4F9F9253C}" sibTransId="{C5C30791-1478-4649-A153-9851454B42CB}"/>
    <dgm:cxn modelId="{4B81D68A-8F74-0C43-9FD7-D09A4B3C3B4B}" type="presOf" srcId="{143946DC-F313-5D48-AB20-C4D89810108C}" destId="{FC11BEE2-6661-A841-B258-E3D0CADD7FBC}" srcOrd="1" destOrd="0" presId="urn:microsoft.com/office/officeart/2005/8/layout/cycle4"/>
    <dgm:cxn modelId="{58BD2370-E666-C748-82F6-7AFB2D44FD37}" type="presOf" srcId="{16A9DBD6-F13A-8047-9247-5684355492D7}" destId="{ECD783A2-4638-9B46-B0F3-F69426B3A652}" srcOrd="0" destOrd="0" presId="urn:microsoft.com/office/officeart/2005/8/layout/cycle4"/>
    <dgm:cxn modelId="{144B2D34-7D1C-4A4A-9B92-9FCD3A262FF8}" type="presOf" srcId="{DB24E762-8D86-E04A-B30C-7B8C42347EE2}" destId="{D4BE80B4-D10B-6C4D-B870-6CD88E147414}" srcOrd="0" destOrd="2" presId="urn:microsoft.com/office/officeart/2005/8/layout/cycle4"/>
    <dgm:cxn modelId="{EFA20C78-3D0C-1A46-B945-5C346B5C0051}" type="presOf" srcId="{90201975-B1F2-8E4E-B376-9BB1227B0206}" destId="{088F26C4-F0EB-8B43-A7FB-53F404150075}" srcOrd="0" destOrd="0" presId="urn:microsoft.com/office/officeart/2005/8/layout/cycle4"/>
    <dgm:cxn modelId="{1EB7837D-1538-7241-B98B-E69D5211F9A4}" srcId="{81EFFF0D-16C1-004E-A5E9-DDFBFB9CE721}" destId="{EE6FA730-F28E-214D-BC67-190B85972D4F}" srcOrd="0" destOrd="0" parTransId="{B74562BB-D892-504F-90E6-0D85D2A5D3B2}" sibTransId="{EA226636-4B48-ED4B-942F-CBB276400512}"/>
    <dgm:cxn modelId="{C8A41C64-6413-8E4B-A12D-635E1B32DF8A}" srcId="{90201975-B1F2-8E4E-B376-9BB1227B0206}" destId="{DF9BB516-7754-F343-8DD9-06D0EB546037}" srcOrd="2" destOrd="0" parTransId="{EE7D227E-7037-C044-BD68-0602738707EB}" sibTransId="{43CCC85B-E13C-514E-A0DE-EC4EFEC67F86}"/>
    <dgm:cxn modelId="{B1B84F47-28DC-4B46-A742-B445EDF313BE}" type="presOf" srcId="{9DD9C553-2234-1F47-B281-A62301B6AE89}" destId="{2F8F0513-5A3A-564F-B335-C46516142BE4}" srcOrd="0" destOrd="0" presId="urn:microsoft.com/office/officeart/2005/8/layout/cycle4"/>
    <dgm:cxn modelId="{A1E10312-14F9-1D43-BE67-CAD8C23059C0}" type="presOf" srcId="{09AD28E3-7D63-DC4C-B90A-9541E3295042}" destId="{9C35E32B-77CB-B441-8833-35B75A552144}" srcOrd="1" destOrd="1" presId="urn:microsoft.com/office/officeart/2005/8/layout/cycle4"/>
    <dgm:cxn modelId="{BA8395F3-86EE-7847-B51C-2E34C0855BDD}" srcId="{9DD9C553-2234-1F47-B281-A62301B6AE89}" destId="{09AD28E3-7D63-DC4C-B90A-9541E3295042}" srcOrd="1" destOrd="0" parTransId="{5233F6C4-B66E-BC47-A86E-2481429B8EA1}" sibTransId="{D68E4505-ECEC-0F42-94C1-F8546B03B430}"/>
    <dgm:cxn modelId="{B6A46B29-5490-274A-89CB-61AC51B24F99}" type="presOf" srcId="{620B879B-D251-5E4B-AF71-D4D141662646}" destId="{B46F6838-6843-1944-8768-F97DACB62588}" srcOrd="0" destOrd="0" presId="urn:microsoft.com/office/officeart/2005/8/layout/cycle4"/>
    <dgm:cxn modelId="{43E6579C-89B2-9F45-906F-8ECD3C22DD40}" type="presOf" srcId="{C4A07908-8ADF-E74B-A7D6-769B69DBA95C}" destId="{AA90A432-AD7B-8D44-908A-AFD606D66896}" srcOrd="0" destOrd="0" presId="urn:microsoft.com/office/officeart/2005/8/layout/cycle4"/>
    <dgm:cxn modelId="{DA6E0F6A-42C4-4E49-9B0C-1A9A80508BF9}" srcId="{9DD9C553-2234-1F47-B281-A62301B6AE89}" destId="{D60599C7-E92C-6E41-892A-C03B5D913AC1}" srcOrd="2" destOrd="0" parTransId="{6C5B1B72-2408-864C-9AFF-C9C17257D5AA}" sibTransId="{FA410D6B-E6A0-2A4B-9B4F-A940A132F47C}"/>
    <dgm:cxn modelId="{2CB4AE96-06E1-2A4F-A4CE-47B0256F5790}" type="presParOf" srcId="{B46F6838-6843-1944-8768-F97DACB62588}" destId="{F6596024-2EC1-514D-A578-CB548A3FEEB2}" srcOrd="0" destOrd="0" presId="urn:microsoft.com/office/officeart/2005/8/layout/cycle4"/>
    <dgm:cxn modelId="{38367D41-6643-7F4C-8413-33E4D59F6363}" type="presParOf" srcId="{F6596024-2EC1-514D-A578-CB548A3FEEB2}" destId="{B4C6B1B1-E8AD-DC47-B7CC-0B202EA693A0}" srcOrd="0" destOrd="0" presId="urn:microsoft.com/office/officeart/2005/8/layout/cycle4"/>
    <dgm:cxn modelId="{A8B7F56F-107A-794A-A6F9-C39B59DBEB58}" type="presParOf" srcId="{B4C6B1B1-E8AD-DC47-B7CC-0B202EA693A0}" destId="{19C417E8-5C05-7346-8991-936CB249289A}" srcOrd="0" destOrd="0" presId="urn:microsoft.com/office/officeart/2005/8/layout/cycle4"/>
    <dgm:cxn modelId="{D1F98CB8-0388-C64A-BA9B-D7E2AD60FD88}" type="presParOf" srcId="{B4C6B1B1-E8AD-DC47-B7CC-0B202EA693A0}" destId="{9C35E32B-77CB-B441-8833-35B75A552144}" srcOrd="1" destOrd="0" presId="urn:microsoft.com/office/officeart/2005/8/layout/cycle4"/>
    <dgm:cxn modelId="{E132D6D5-963E-5E42-9F16-963203AFB1EB}" type="presParOf" srcId="{F6596024-2EC1-514D-A578-CB548A3FEEB2}" destId="{8F5AFF0F-681D-F244-8EE4-EF9FDF5EEA33}" srcOrd="1" destOrd="0" presId="urn:microsoft.com/office/officeart/2005/8/layout/cycle4"/>
    <dgm:cxn modelId="{82AE1636-450F-0A4C-B8C1-357DD621D401}" type="presParOf" srcId="{8F5AFF0F-681D-F244-8EE4-EF9FDF5EEA33}" destId="{AA90A432-AD7B-8D44-908A-AFD606D66896}" srcOrd="0" destOrd="0" presId="urn:microsoft.com/office/officeart/2005/8/layout/cycle4"/>
    <dgm:cxn modelId="{7A6F88D9-8E41-3D45-812F-78A4359169EA}" type="presParOf" srcId="{8F5AFF0F-681D-F244-8EE4-EF9FDF5EEA33}" destId="{1E6153A8-57FA-744C-9638-44BFD71CE04C}" srcOrd="1" destOrd="0" presId="urn:microsoft.com/office/officeart/2005/8/layout/cycle4"/>
    <dgm:cxn modelId="{A15FCB50-D72C-AE4E-8EB0-0D5F4F713673}" type="presParOf" srcId="{F6596024-2EC1-514D-A578-CB548A3FEEB2}" destId="{2F038D91-3AEC-1D47-8812-A60A5EBEF424}" srcOrd="2" destOrd="0" presId="urn:microsoft.com/office/officeart/2005/8/layout/cycle4"/>
    <dgm:cxn modelId="{3AFD9BF6-B99E-0D46-9262-53303D8141D4}" type="presParOf" srcId="{2F038D91-3AEC-1D47-8812-A60A5EBEF424}" destId="{E54E344F-A419-1A45-9634-688019B0305E}" srcOrd="0" destOrd="0" presId="urn:microsoft.com/office/officeart/2005/8/layout/cycle4"/>
    <dgm:cxn modelId="{16469FE4-3D4E-C740-BC91-84966F9A059F}" type="presParOf" srcId="{2F038D91-3AEC-1D47-8812-A60A5EBEF424}" destId="{FC11BEE2-6661-A841-B258-E3D0CADD7FBC}" srcOrd="1" destOrd="0" presId="urn:microsoft.com/office/officeart/2005/8/layout/cycle4"/>
    <dgm:cxn modelId="{F14E770D-10F0-2440-9564-3B115FC84820}" type="presParOf" srcId="{F6596024-2EC1-514D-A578-CB548A3FEEB2}" destId="{A8014684-85D6-344C-946F-F158C1A18956}" srcOrd="3" destOrd="0" presId="urn:microsoft.com/office/officeart/2005/8/layout/cycle4"/>
    <dgm:cxn modelId="{999F0564-26E3-D94B-AE7F-D3F515506D99}" type="presParOf" srcId="{A8014684-85D6-344C-946F-F158C1A18956}" destId="{D4BE80B4-D10B-6C4D-B870-6CD88E147414}" srcOrd="0" destOrd="0" presId="urn:microsoft.com/office/officeart/2005/8/layout/cycle4"/>
    <dgm:cxn modelId="{0DB62516-8274-704A-A8D1-733237B0F53D}" type="presParOf" srcId="{A8014684-85D6-344C-946F-F158C1A18956}" destId="{486ECA44-7DEE-2245-A635-50C7E5779456}" srcOrd="1" destOrd="0" presId="urn:microsoft.com/office/officeart/2005/8/layout/cycle4"/>
    <dgm:cxn modelId="{8E174EC8-A2A3-3F4F-B1D9-6964BBD64F02}" type="presParOf" srcId="{F6596024-2EC1-514D-A578-CB548A3FEEB2}" destId="{7A22616D-DA6B-9440-A7C9-A4BA72678026}" srcOrd="4" destOrd="0" presId="urn:microsoft.com/office/officeart/2005/8/layout/cycle4"/>
    <dgm:cxn modelId="{C3537F67-5741-FE49-AD84-3E5ED5109A78}" type="presParOf" srcId="{B46F6838-6843-1944-8768-F97DACB62588}" destId="{A4CC2E46-75B4-DD42-8937-76252AAED0FC}" srcOrd="1" destOrd="0" presId="urn:microsoft.com/office/officeart/2005/8/layout/cycle4"/>
    <dgm:cxn modelId="{ADE91980-8795-4447-AA7F-A2D7C52ABF8B}" type="presParOf" srcId="{A4CC2E46-75B4-DD42-8937-76252AAED0FC}" destId="{2F8F0513-5A3A-564F-B335-C46516142BE4}" srcOrd="0" destOrd="0" presId="urn:microsoft.com/office/officeart/2005/8/layout/cycle4"/>
    <dgm:cxn modelId="{1483D4C9-AC9A-9949-A40E-DBB4BA63FAD7}" type="presParOf" srcId="{A4CC2E46-75B4-DD42-8937-76252AAED0FC}" destId="{ECD783A2-4638-9B46-B0F3-F69426B3A652}" srcOrd="1" destOrd="0" presId="urn:microsoft.com/office/officeart/2005/8/layout/cycle4"/>
    <dgm:cxn modelId="{73FB98ED-4199-A342-99AA-E6967EC68D28}" type="presParOf" srcId="{A4CC2E46-75B4-DD42-8937-76252AAED0FC}" destId="{088F26C4-F0EB-8B43-A7FB-53F404150075}" srcOrd="2" destOrd="0" presId="urn:microsoft.com/office/officeart/2005/8/layout/cycle4"/>
    <dgm:cxn modelId="{6A7997FC-FD93-E54A-BF2D-07D8B1B4EE9F}" type="presParOf" srcId="{A4CC2E46-75B4-DD42-8937-76252AAED0FC}" destId="{ACCC31B6-BA9A-1441-877F-805084F0A274}" srcOrd="3" destOrd="0" presId="urn:microsoft.com/office/officeart/2005/8/layout/cycle4"/>
    <dgm:cxn modelId="{D59F575C-05BC-9047-BF57-A201903C5910}" type="presParOf" srcId="{A4CC2E46-75B4-DD42-8937-76252AAED0FC}" destId="{D83E34C5-E5D2-AE4E-B50B-DA2D299198B5}" srcOrd="4" destOrd="0" presId="urn:microsoft.com/office/officeart/2005/8/layout/cycle4"/>
    <dgm:cxn modelId="{D986D787-F0D0-B544-8DC0-32BB0AA9FE34}" type="presParOf" srcId="{B46F6838-6843-1944-8768-F97DACB62588}" destId="{ED7AEB0B-794B-6941-B878-14BA609EABDC}" srcOrd="2" destOrd="0" presId="urn:microsoft.com/office/officeart/2005/8/layout/cycle4"/>
    <dgm:cxn modelId="{34188DC7-49C9-6A4F-903E-B832137CAAF1}" type="presParOf" srcId="{B46F6838-6843-1944-8768-F97DACB62588}" destId="{8CE83142-8196-E648-B354-485E8CBEE9DA}" srcOrd="3" destOrd="0" presId="urn:microsoft.com/office/officeart/2005/8/layout/cycle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691095-C760-3044-86B1-1CAA6EF68886}" type="doc">
      <dgm:prSet loTypeId="urn:microsoft.com/office/officeart/2005/8/layout/list1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E8AD29-364C-8347-9CAE-3D2A3363FA65}">
      <dgm:prSet phldrT="[Text]"/>
      <dgm:spPr/>
      <dgm:t>
        <a:bodyPr/>
        <a:lstStyle/>
        <a:p>
          <a:r>
            <a:rPr lang="en-US" dirty="0" err="1"/>
            <a:t>Wellpepper</a:t>
          </a:r>
          <a:endParaRPr lang="en-US" dirty="0"/>
        </a:p>
      </dgm:t>
    </dgm:pt>
    <dgm:pt modelId="{2C6A4AF5-7DA1-A44A-97C0-C827CCFFC50F}" type="parTrans" cxnId="{F4BCD162-EE65-3248-B3C4-5354F5A9101C}">
      <dgm:prSet/>
      <dgm:spPr/>
      <dgm:t>
        <a:bodyPr/>
        <a:lstStyle/>
        <a:p>
          <a:endParaRPr lang="en-US"/>
        </a:p>
      </dgm:t>
    </dgm:pt>
    <dgm:pt modelId="{BEBDED72-1DCE-6340-8945-4DABCCC14085}" type="sibTrans" cxnId="{F4BCD162-EE65-3248-B3C4-5354F5A9101C}">
      <dgm:prSet/>
      <dgm:spPr/>
      <dgm:t>
        <a:bodyPr/>
        <a:lstStyle/>
        <a:p>
          <a:endParaRPr lang="en-US"/>
        </a:p>
      </dgm:t>
    </dgm:pt>
    <dgm:pt modelId="{47809D94-7428-7F4E-BFFF-FCDFEFB483AF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F8366DA8-2EE0-0D49-A487-9EFC06100DB9}" type="parTrans" cxnId="{E7A3B6EF-0604-C941-A4E4-43229E085C20}">
      <dgm:prSet/>
      <dgm:spPr/>
      <dgm:t>
        <a:bodyPr/>
        <a:lstStyle/>
        <a:p>
          <a:endParaRPr lang="en-US"/>
        </a:p>
      </dgm:t>
    </dgm:pt>
    <dgm:pt modelId="{4D2E673D-8195-F044-854A-76B5521E7A00}" type="sibTrans" cxnId="{E7A3B6EF-0604-C941-A4E4-43229E085C20}">
      <dgm:prSet/>
      <dgm:spPr/>
      <dgm:t>
        <a:bodyPr/>
        <a:lstStyle/>
        <a:p>
          <a:endParaRPr lang="en-US"/>
        </a:p>
      </dgm:t>
    </dgm:pt>
    <dgm:pt modelId="{AE52FAB8-5A8E-F441-A30F-003445E1723B}">
      <dgm:prSet phldrT="[Text]"/>
      <dgm:spPr/>
      <dgm:t>
        <a:bodyPr/>
        <a:lstStyle/>
        <a:p>
          <a:r>
            <a:rPr lang="en-US" dirty="0"/>
            <a:t>Interactive patient management system</a:t>
          </a:r>
        </a:p>
      </dgm:t>
    </dgm:pt>
    <dgm:pt modelId="{94999692-0288-8D49-A265-037F2A37367C}" type="parTrans" cxnId="{FDBC1FED-8F3D-8640-B1B2-48883B38B3B6}">
      <dgm:prSet/>
      <dgm:spPr/>
      <dgm:t>
        <a:bodyPr/>
        <a:lstStyle/>
        <a:p>
          <a:endParaRPr lang="en-US"/>
        </a:p>
      </dgm:t>
    </dgm:pt>
    <dgm:pt modelId="{6DEEB51D-0036-EC43-B1FF-77F6AF427D6F}" type="sibTrans" cxnId="{FDBC1FED-8F3D-8640-B1B2-48883B38B3B6}">
      <dgm:prSet/>
      <dgm:spPr/>
      <dgm:t>
        <a:bodyPr/>
        <a:lstStyle/>
        <a:p>
          <a:endParaRPr lang="en-US"/>
        </a:p>
      </dgm:t>
    </dgm:pt>
    <dgm:pt modelId="{5B68F77B-5B63-ED4F-BDDD-77CEC1540A27}">
      <dgm:prSet phldrT="[Text]"/>
      <dgm:spPr/>
      <dgm:t>
        <a:bodyPr/>
        <a:lstStyle/>
        <a:p>
          <a:r>
            <a:rPr lang="en-US" dirty="0"/>
            <a:t>Integrates 3rd party vendors &amp; study DMS</a:t>
          </a:r>
        </a:p>
      </dgm:t>
    </dgm:pt>
    <dgm:pt modelId="{7EA4CCDE-FF4A-BF4E-B6B5-855C1E17585C}" type="parTrans" cxnId="{F80E57FA-AD05-0341-A0E3-7CE5ADFBEB2F}">
      <dgm:prSet/>
      <dgm:spPr/>
      <dgm:t>
        <a:bodyPr/>
        <a:lstStyle/>
        <a:p>
          <a:endParaRPr lang="en-US"/>
        </a:p>
      </dgm:t>
    </dgm:pt>
    <dgm:pt modelId="{1CE45BBB-8FE9-5F40-86F2-62EDF34F6B4A}" type="sibTrans" cxnId="{F80E57FA-AD05-0341-A0E3-7CE5ADFBEB2F}">
      <dgm:prSet/>
      <dgm:spPr/>
      <dgm:t>
        <a:bodyPr/>
        <a:lstStyle/>
        <a:p>
          <a:endParaRPr lang="en-US"/>
        </a:p>
      </dgm:t>
    </dgm:pt>
    <dgm:pt modelId="{4DE615B6-C5C8-F347-8B96-1C313EA5035C}">
      <dgm:prSet phldrT="[Text]"/>
      <dgm:spPr/>
      <dgm:t>
        <a:bodyPr/>
        <a:lstStyle/>
        <a:p>
          <a:r>
            <a:rPr lang="en-US" dirty="0"/>
            <a:t>Communication with participants</a:t>
          </a:r>
        </a:p>
      </dgm:t>
    </dgm:pt>
    <dgm:pt modelId="{D9526806-1C9C-C744-A7EF-0704C2DCB9FF}" type="parTrans" cxnId="{D437201C-FACF-E149-9B7E-0106CFFE4518}">
      <dgm:prSet/>
      <dgm:spPr/>
      <dgm:t>
        <a:bodyPr/>
        <a:lstStyle/>
        <a:p>
          <a:endParaRPr lang="en-US"/>
        </a:p>
      </dgm:t>
    </dgm:pt>
    <dgm:pt modelId="{EAE6244F-AE50-4B44-8550-6698C73AEC57}" type="sibTrans" cxnId="{D437201C-FACF-E149-9B7E-0106CFFE4518}">
      <dgm:prSet/>
      <dgm:spPr/>
      <dgm:t>
        <a:bodyPr/>
        <a:lstStyle/>
        <a:p>
          <a:endParaRPr lang="en-US"/>
        </a:p>
      </dgm:t>
    </dgm:pt>
    <dgm:pt modelId="{E411BB69-0FB8-2240-B872-FABEF6A8C5A9}">
      <dgm:prSet phldrT="[Text]"/>
      <dgm:spPr/>
      <dgm:t>
        <a:bodyPr/>
        <a:lstStyle/>
        <a:p>
          <a:pPr>
            <a:buFontTx/>
            <a:buNone/>
          </a:pPr>
          <a:endParaRPr lang="en-US" dirty="0"/>
        </a:p>
      </dgm:t>
    </dgm:pt>
    <dgm:pt modelId="{152E2135-9610-894E-BA98-CBB07F6DD943}" type="parTrans" cxnId="{4853DD91-74B6-BE4D-802D-1D355681B302}">
      <dgm:prSet/>
      <dgm:spPr/>
      <dgm:t>
        <a:bodyPr/>
        <a:lstStyle/>
        <a:p>
          <a:endParaRPr lang="en-US"/>
        </a:p>
      </dgm:t>
    </dgm:pt>
    <dgm:pt modelId="{60956246-06CA-B74B-9F84-3F9C3FFB7214}" type="sibTrans" cxnId="{4853DD91-74B6-BE4D-802D-1D355681B302}">
      <dgm:prSet/>
      <dgm:spPr/>
      <dgm:t>
        <a:bodyPr/>
        <a:lstStyle/>
        <a:p>
          <a:endParaRPr lang="en-US"/>
        </a:p>
      </dgm:t>
    </dgm:pt>
    <dgm:pt modelId="{668F83E2-F476-2E4E-A604-17E1FD901F59}">
      <dgm:prSet phldrT="[Text]"/>
      <dgm:spPr/>
      <dgm:t>
        <a:bodyPr/>
        <a:lstStyle/>
        <a:p>
          <a:r>
            <a:rPr lang="en-US" dirty="0"/>
            <a:t>Cognitive Training</a:t>
          </a:r>
        </a:p>
      </dgm:t>
    </dgm:pt>
    <dgm:pt modelId="{6F00E135-5BF7-6648-804A-B7EC1D8D4B1E}" type="parTrans" cxnId="{277E1920-CD4B-D34D-89BE-C600109708FD}">
      <dgm:prSet/>
      <dgm:spPr/>
      <dgm:t>
        <a:bodyPr/>
        <a:lstStyle/>
        <a:p>
          <a:endParaRPr lang="en-US"/>
        </a:p>
      </dgm:t>
    </dgm:pt>
    <dgm:pt modelId="{A4F40789-8173-794E-AF2C-23BDD0D7D4F0}" type="sibTrans" cxnId="{277E1920-CD4B-D34D-89BE-C600109708FD}">
      <dgm:prSet/>
      <dgm:spPr/>
      <dgm:t>
        <a:bodyPr/>
        <a:lstStyle/>
        <a:p>
          <a:endParaRPr lang="en-US"/>
        </a:p>
      </dgm:t>
    </dgm:pt>
    <dgm:pt modelId="{98A24A63-F665-3342-834A-4DCECB5FA2C1}">
      <dgm:prSet phldrT="[Text]"/>
      <dgm:spPr/>
      <dgm:t>
        <a:bodyPr/>
        <a:lstStyle/>
        <a:p>
          <a:r>
            <a:rPr lang="en-US" dirty="0"/>
            <a:t>Regular Contact</a:t>
          </a:r>
        </a:p>
      </dgm:t>
    </dgm:pt>
    <dgm:pt modelId="{4E34088B-8D23-6B4B-92B7-016B5BFBED57}" type="parTrans" cxnId="{5B27397D-8C2D-5F4B-BDA2-1530871A26A6}">
      <dgm:prSet/>
      <dgm:spPr/>
      <dgm:t>
        <a:bodyPr/>
        <a:lstStyle/>
        <a:p>
          <a:endParaRPr lang="en-US"/>
        </a:p>
      </dgm:t>
    </dgm:pt>
    <dgm:pt modelId="{9B419E9D-2F35-E94B-88EB-2651B188EF59}" type="sibTrans" cxnId="{5B27397D-8C2D-5F4B-BDA2-1530871A26A6}">
      <dgm:prSet/>
      <dgm:spPr/>
      <dgm:t>
        <a:bodyPr/>
        <a:lstStyle/>
        <a:p>
          <a:endParaRPr lang="en-US"/>
        </a:p>
      </dgm:t>
    </dgm:pt>
    <dgm:pt modelId="{B98E44BE-167D-354A-8F4C-0C3E4464656A}">
      <dgm:prSet phldrT="[Text]"/>
      <dgm:spPr/>
      <dgm:t>
        <a:bodyPr/>
        <a:lstStyle/>
        <a:p>
          <a:r>
            <a:rPr lang="en-US" dirty="0"/>
            <a:t>Group meetings</a:t>
          </a:r>
        </a:p>
      </dgm:t>
    </dgm:pt>
    <dgm:pt modelId="{0A8D6FF5-8D71-754E-B3E6-FEE9E55E0E20}" type="parTrans" cxnId="{6639B146-7DC7-264B-88A8-F5F259417D7B}">
      <dgm:prSet/>
      <dgm:spPr/>
      <dgm:t>
        <a:bodyPr/>
        <a:lstStyle/>
        <a:p>
          <a:endParaRPr lang="en-US"/>
        </a:p>
      </dgm:t>
    </dgm:pt>
    <dgm:pt modelId="{91A23535-CBC6-AB44-AB9F-BCC18E8B685F}" type="sibTrans" cxnId="{6639B146-7DC7-264B-88A8-F5F259417D7B}">
      <dgm:prSet/>
      <dgm:spPr/>
      <dgm:t>
        <a:bodyPr/>
        <a:lstStyle/>
        <a:p>
          <a:endParaRPr lang="en-US"/>
        </a:p>
      </dgm:t>
    </dgm:pt>
    <dgm:pt modelId="{2ACBBDCB-AC3E-B44B-A0F1-939CAC71107F}">
      <dgm:prSet phldrT="[Text]"/>
      <dgm:spPr/>
      <dgm:t>
        <a:bodyPr/>
        <a:lstStyle/>
        <a:p>
          <a:r>
            <a:rPr lang="en-US" dirty="0"/>
            <a:t>Telephone contacts</a:t>
          </a:r>
        </a:p>
      </dgm:t>
    </dgm:pt>
    <dgm:pt modelId="{5F549F13-D398-CD4A-9C35-EE1332E90672}" type="parTrans" cxnId="{00E39430-09A8-E649-B3DA-9069611658AD}">
      <dgm:prSet/>
      <dgm:spPr/>
      <dgm:t>
        <a:bodyPr/>
        <a:lstStyle/>
        <a:p>
          <a:endParaRPr lang="en-US"/>
        </a:p>
      </dgm:t>
    </dgm:pt>
    <dgm:pt modelId="{93205294-EC38-504A-B02D-45051712FB35}" type="sibTrans" cxnId="{00E39430-09A8-E649-B3DA-9069611658AD}">
      <dgm:prSet/>
      <dgm:spPr/>
      <dgm:t>
        <a:bodyPr/>
        <a:lstStyle/>
        <a:p>
          <a:endParaRPr lang="en-US"/>
        </a:p>
      </dgm:t>
    </dgm:pt>
    <dgm:pt modelId="{0C6E3B70-E997-1C4A-8FEB-327127219CA4}" type="pres">
      <dgm:prSet presAssocID="{21691095-C760-3044-86B1-1CAA6EF688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5C8844-18D7-3C40-86D1-E74202C94879}" type="pres">
      <dgm:prSet presAssocID="{47809D94-7428-7F4E-BFFF-FCDFEFB483AF}" presName="parentLin" presStyleCnt="0"/>
      <dgm:spPr/>
    </dgm:pt>
    <dgm:pt modelId="{15B3F62E-8765-D046-B30C-9FAD6EF33E57}" type="pres">
      <dgm:prSet presAssocID="{47809D94-7428-7F4E-BFFF-FCDFEFB483A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63BF57-B333-5F47-A9CF-25F12CA0627F}" type="pres">
      <dgm:prSet presAssocID="{47809D94-7428-7F4E-BFFF-FCDFEFB483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39847-D3AB-8E49-839E-FF14B8662F25}" type="pres">
      <dgm:prSet presAssocID="{47809D94-7428-7F4E-BFFF-FCDFEFB483AF}" presName="negativeSpace" presStyleCnt="0"/>
      <dgm:spPr/>
    </dgm:pt>
    <dgm:pt modelId="{FBFF051F-26E4-7947-8A62-E726086D991A}" type="pres">
      <dgm:prSet presAssocID="{47809D94-7428-7F4E-BFFF-FCDFEFB483A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55CE3-855C-DC45-B3AD-31A513957A8D}" type="pres">
      <dgm:prSet presAssocID="{4D2E673D-8195-F044-854A-76B5521E7A00}" presName="spaceBetweenRectangles" presStyleCnt="0"/>
      <dgm:spPr/>
    </dgm:pt>
    <dgm:pt modelId="{CE714F8B-9ACD-F349-A4F6-15DF4CB5F46E}" type="pres">
      <dgm:prSet presAssocID="{E8E8AD29-364C-8347-9CAE-3D2A3363FA65}" presName="parentLin" presStyleCnt="0"/>
      <dgm:spPr/>
    </dgm:pt>
    <dgm:pt modelId="{8D62FAA7-ECEF-DA4D-845C-77E47E245957}" type="pres">
      <dgm:prSet presAssocID="{E8E8AD29-364C-8347-9CAE-3D2A3363FA6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26F61D-0C07-064F-8FCD-693E62D65F90}" type="pres">
      <dgm:prSet presAssocID="{E8E8AD29-364C-8347-9CAE-3D2A3363FA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90C65-57AF-B340-9835-FEFD6667A53C}" type="pres">
      <dgm:prSet presAssocID="{E8E8AD29-364C-8347-9CAE-3D2A3363FA65}" presName="negativeSpace" presStyleCnt="0"/>
      <dgm:spPr/>
    </dgm:pt>
    <dgm:pt modelId="{3360B3D2-1369-C248-84AC-3EE8B007A6DD}" type="pres">
      <dgm:prSet presAssocID="{E8E8AD29-364C-8347-9CAE-3D2A3363FA6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7E071-0CF0-5F4D-9C71-10108C8C5193}" type="pres">
      <dgm:prSet presAssocID="{BEBDED72-1DCE-6340-8945-4DABCCC14085}" presName="spaceBetweenRectangles" presStyleCnt="0"/>
      <dgm:spPr/>
    </dgm:pt>
    <dgm:pt modelId="{CEAC57E2-825C-094F-80BC-B090BFDC75F9}" type="pres">
      <dgm:prSet presAssocID="{98A24A63-F665-3342-834A-4DCECB5FA2C1}" presName="parentLin" presStyleCnt="0"/>
      <dgm:spPr/>
    </dgm:pt>
    <dgm:pt modelId="{DF383F25-9AD2-3B4B-A76D-3A7AAC8BBEEB}" type="pres">
      <dgm:prSet presAssocID="{98A24A63-F665-3342-834A-4DCECB5FA2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DF15ADB-B0B2-E34C-AA04-77D7DB26EADC}" type="pres">
      <dgm:prSet presAssocID="{98A24A63-F665-3342-834A-4DCECB5FA2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68BAD-273F-7744-9BC9-1143393C2398}" type="pres">
      <dgm:prSet presAssocID="{98A24A63-F665-3342-834A-4DCECB5FA2C1}" presName="negativeSpace" presStyleCnt="0"/>
      <dgm:spPr/>
    </dgm:pt>
    <dgm:pt modelId="{68ECDE8C-686B-BA4F-B3FA-19DB8AFCA996}" type="pres">
      <dgm:prSet presAssocID="{98A24A63-F665-3342-834A-4DCECB5FA2C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71CCE9-1B7A-FA4C-A927-07AA2FC3C395}" type="presOf" srcId="{5B68F77B-5B63-ED4F-BDDD-77CEC1540A27}" destId="{3360B3D2-1369-C248-84AC-3EE8B007A6DD}" srcOrd="0" destOrd="1" presId="urn:microsoft.com/office/officeart/2005/8/layout/list1"/>
    <dgm:cxn modelId="{F2F4F8FC-4B0A-2B4A-8517-B94727C16418}" type="presOf" srcId="{B98E44BE-167D-354A-8F4C-0C3E4464656A}" destId="{68ECDE8C-686B-BA4F-B3FA-19DB8AFCA996}" srcOrd="0" destOrd="0" presId="urn:microsoft.com/office/officeart/2005/8/layout/list1"/>
    <dgm:cxn modelId="{277E1920-CD4B-D34D-89BE-C600109708FD}" srcId="{47809D94-7428-7F4E-BFFF-FCDFEFB483AF}" destId="{668F83E2-F476-2E4E-A604-17E1FD901F59}" srcOrd="1" destOrd="0" parTransId="{6F00E135-5BF7-6648-804A-B7EC1D8D4B1E}" sibTransId="{A4F40789-8173-794E-AF2C-23BDD0D7D4F0}"/>
    <dgm:cxn modelId="{CB215779-BB3E-464F-94C0-27EA83E628E6}" type="presOf" srcId="{4DE615B6-C5C8-F347-8B96-1C313EA5035C}" destId="{3360B3D2-1369-C248-84AC-3EE8B007A6DD}" srcOrd="0" destOrd="2" presId="urn:microsoft.com/office/officeart/2005/8/layout/list1"/>
    <dgm:cxn modelId="{00F9E113-3755-FC41-AD03-BCED267ECDD4}" type="presOf" srcId="{21691095-C760-3044-86B1-1CAA6EF68886}" destId="{0C6E3B70-E997-1C4A-8FEB-327127219CA4}" srcOrd="0" destOrd="0" presId="urn:microsoft.com/office/officeart/2005/8/layout/list1"/>
    <dgm:cxn modelId="{632A477F-FDE0-DC45-942B-C439B8788771}" type="presOf" srcId="{E8E8AD29-364C-8347-9CAE-3D2A3363FA65}" destId="{5A26F61D-0C07-064F-8FCD-693E62D65F90}" srcOrd="1" destOrd="0" presId="urn:microsoft.com/office/officeart/2005/8/layout/list1"/>
    <dgm:cxn modelId="{CB2CB02C-604E-594C-867E-FA27A08C136C}" type="presOf" srcId="{98A24A63-F665-3342-834A-4DCECB5FA2C1}" destId="{3DF15ADB-B0B2-E34C-AA04-77D7DB26EADC}" srcOrd="1" destOrd="0" presId="urn:microsoft.com/office/officeart/2005/8/layout/list1"/>
    <dgm:cxn modelId="{E7A3B6EF-0604-C941-A4E4-43229E085C20}" srcId="{21691095-C760-3044-86B1-1CAA6EF68886}" destId="{47809D94-7428-7F4E-BFFF-FCDFEFB483AF}" srcOrd="0" destOrd="0" parTransId="{F8366DA8-2EE0-0D49-A487-9EFC06100DB9}" sibTransId="{4D2E673D-8195-F044-854A-76B5521E7A00}"/>
    <dgm:cxn modelId="{EAE09859-DDAC-5C45-BCA6-0F4CD5174A6B}" type="presOf" srcId="{AE52FAB8-5A8E-F441-A30F-003445E1723B}" destId="{3360B3D2-1369-C248-84AC-3EE8B007A6DD}" srcOrd="0" destOrd="0" presId="urn:microsoft.com/office/officeart/2005/8/layout/list1"/>
    <dgm:cxn modelId="{00E39430-09A8-E649-B3DA-9069611658AD}" srcId="{98A24A63-F665-3342-834A-4DCECB5FA2C1}" destId="{2ACBBDCB-AC3E-B44B-A0F1-939CAC71107F}" srcOrd="1" destOrd="0" parTransId="{5F549F13-D398-CD4A-9C35-EE1332E90672}" sibTransId="{93205294-EC38-504A-B02D-45051712FB35}"/>
    <dgm:cxn modelId="{4853DD91-74B6-BE4D-802D-1D355681B302}" srcId="{47809D94-7428-7F4E-BFFF-FCDFEFB483AF}" destId="{E411BB69-0FB8-2240-B872-FABEF6A8C5A9}" srcOrd="0" destOrd="0" parTransId="{152E2135-9610-894E-BA98-CBB07F6DD943}" sibTransId="{60956246-06CA-B74B-9F84-3F9C3FFB7214}"/>
    <dgm:cxn modelId="{F381686D-DDFA-E244-964C-896559F5866F}" type="presOf" srcId="{47809D94-7428-7F4E-BFFF-FCDFEFB483AF}" destId="{B863BF57-B333-5F47-A9CF-25F12CA0627F}" srcOrd="1" destOrd="0" presId="urn:microsoft.com/office/officeart/2005/8/layout/list1"/>
    <dgm:cxn modelId="{FDBC1FED-8F3D-8640-B1B2-48883B38B3B6}" srcId="{E8E8AD29-364C-8347-9CAE-3D2A3363FA65}" destId="{AE52FAB8-5A8E-F441-A30F-003445E1723B}" srcOrd="0" destOrd="0" parTransId="{94999692-0288-8D49-A265-037F2A37367C}" sibTransId="{6DEEB51D-0036-EC43-B1FF-77F6AF427D6F}"/>
    <dgm:cxn modelId="{2107320E-CDBF-124D-B583-84C0123A4993}" type="presOf" srcId="{E411BB69-0FB8-2240-B872-FABEF6A8C5A9}" destId="{FBFF051F-26E4-7947-8A62-E726086D991A}" srcOrd="0" destOrd="0" presId="urn:microsoft.com/office/officeart/2005/8/layout/list1"/>
    <dgm:cxn modelId="{DC289E86-EF6C-DA4F-87E2-D5C890190BD0}" type="presOf" srcId="{2ACBBDCB-AC3E-B44B-A0F1-939CAC71107F}" destId="{68ECDE8C-686B-BA4F-B3FA-19DB8AFCA996}" srcOrd="0" destOrd="1" presId="urn:microsoft.com/office/officeart/2005/8/layout/list1"/>
    <dgm:cxn modelId="{52238FB7-79B2-CB41-AEBD-DBB23E864DCB}" type="presOf" srcId="{E8E8AD29-364C-8347-9CAE-3D2A3363FA65}" destId="{8D62FAA7-ECEF-DA4D-845C-77E47E245957}" srcOrd="0" destOrd="0" presId="urn:microsoft.com/office/officeart/2005/8/layout/list1"/>
    <dgm:cxn modelId="{C7953995-DD71-0E4D-849A-25C2EE1C740F}" type="presOf" srcId="{47809D94-7428-7F4E-BFFF-FCDFEFB483AF}" destId="{15B3F62E-8765-D046-B30C-9FAD6EF33E57}" srcOrd="0" destOrd="0" presId="urn:microsoft.com/office/officeart/2005/8/layout/list1"/>
    <dgm:cxn modelId="{C0FC71B4-FB93-364A-B401-BAABE89D915E}" type="presOf" srcId="{98A24A63-F665-3342-834A-4DCECB5FA2C1}" destId="{DF383F25-9AD2-3B4B-A76D-3A7AAC8BBEEB}" srcOrd="0" destOrd="0" presId="urn:microsoft.com/office/officeart/2005/8/layout/list1"/>
    <dgm:cxn modelId="{F4BCD162-EE65-3248-B3C4-5354F5A9101C}" srcId="{21691095-C760-3044-86B1-1CAA6EF68886}" destId="{E8E8AD29-364C-8347-9CAE-3D2A3363FA65}" srcOrd="1" destOrd="0" parTransId="{2C6A4AF5-7DA1-A44A-97C0-C827CCFFC50F}" sibTransId="{BEBDED72-1DCE-6340-8945-4DABCCC14085}"/>
    <dgm:cxn modelId="{318371A7-1C93-0C42-B58A-51C2D4CE53DF}" type="presOf" srcId="{668F83E2-F476-2E4E-A604-17E1FD901F59}" destId="{FBFF051F-26E4-7947-8A62-E726086D991A}" srcOrd="0" destOrd="1" presId="urn:microsoft.com/office/officeart/2005/8/layout/list1"/>
    <dgm:cxn modelId="{6639B146-7DC7-264B-88A8-F5F259417D7B}" srcId="{98A24A63-F665-3342-834A-4DCECB5FA2C1}" destId="{B98E44BE-167D-354A-8F4C-0C3E4464656A}" srcOrd="0" destOrd="0" parTransId="{0A8D6FF5-8D71-754E-B3E6-FEE9E55E0E20}" sibTransId="{91A23535-CBC6-AB44-AB9F-BCC18E8B685F}"/>
    <dgm:cxn modelId="{D437201C-FACF-E149-9B7E-0106CFFE4518}" srcId="{E8E8AD29-364C-8347-9CAE-3D2A3363FA65}" destId="{4DE615B6-C5C8-F347-8B96-1C313EA5035C}" srcOrd="2" destOrd="0" parTransId="{D9526806-1C9C-C744-A7EF-0704C2DCB9FF}" sibTransId="{EAE6244F-AE50-4B44-8550-6698C73AEC57}"/>
    <dgm:cxn modelId="{F80E57FA-AD05-0341-A0E3-7CE5ADFBEB2F}" srcId="{E8E8AD29-364C-8347-9CAE-3D2A3363FA65}" destId="{5B68F77B-5B63-ED4F-BDDD-77CEC1540A27}" srcOrd="1" destOrd="0" parTransId="{7EA4CCDE-FF4A-BF4E-B6B5-855C1E17585C}" sibTransId="{1CE45BBB-8FE9-5F40-86F2-62EDF34F6B4A}"/>
    <dgm:cxn modelId="{5B27397D-8C2D-5F4B-BDA2-1530871A26A6}" srcId="{21691095-C760-3044-86B1-1CAA6EF68886}" destId="{98A24A63-F665-3342-834A-4DCECB5FA2C1}" srcOrd="2" destOrd="0" parTransId="{4E34088B-8D23-6B4B-92B7-016B5BFBED57}" sibTransId="{9B419E9D-2F35-E94B-88EB-2651B188EF59}"/>
    <dgm:cxn modelId="{161CED99-C180-CA41-96C1-2E1ED9379B35}" type="presParOf" srcId="{0C6E3B70-E997-1C4A-8FEB-327127219CA4}" destId="{815C8844-18D7-3C40-86D1-E74202C94879}" srcOrd="0" destOrd="0" presId="urn:microsoft.com/office/officeart/2005/8/layout/list1"/>
    <dgm:cxn modelId="{38B9E49B-E8BA-4A44-97B2-CA4D7653B390}" type="presParOf" srcId="{815C8844-18D7-3C40-86D1-E74202C94879}" destId="{15B3F62E-8765-D046-B30C-9FAD6EF33E57}" srcOrd="0" destOrd="0" presId="urn:microsoft.com/office/officeart/2005/8/layout/list1"/>
    <dgm:cxn modelId="{2AFB332F-6FFA-6744-B7AF-12F6BEB8BA3C}" type="presParOf" srcId="{815C8844-18D7-3C40-86D1-E74202C94879}" destId="{B863BF57-B333-5F47-A9CF-25F12CA0627F}" srcOrd="1" destOrd="0" presId="urn:microsoft.com/office/officeart/2005/8/layout/list1"/>
    <dgm:cxn modelId="{A6690A5D-1784-554D-AD36-281DAB0E8ED6}" type="presParOf" srcId="{0C6E3B70-E997-1C4A-8FEB-327127219CA4}" destId="{8E339847-D3AB-8E49-839E-FF14B8662F25}" srcOrd="1" destOrd="0" presId="urn:microsoft.com/office/officeart/2005/8/layout/list1"/>
    <dgm:cxn modelId="{8AF10319-B49F-0E40-997A-84E00B77610A}" type="presParOf" srcId="{0C6E3B70-E997-1C4A-8FEB-327127219CA4}" destId="{FBFF051F-26E4-7947-8A62-E726086D991A}" srcOrd="2" destOrd="0" presId="urn:microsoft.com/office/officeart/2005/8/layout/list1"/>
    <dgm:cxn modelId="{B8D46088-5205-EB4F-A601-13E9661103F1}" type="presParOf" srcId="{0C6E3B70-E997-1C4A-8FEB-327127219CA4}" destId="{58255CE3-855C-DC45-B3AD-31A513957A8D}" srcOrd="3" destOrd="0" presId="urn:microsoft.com/office/officeart/2005/8/layout/list1"/>
    <dgm:cxn modelId="{F7F8A0F7-758D-6D42-B1F3-1D1CCE983989}" type="presParOf" srcId="{0C6E3B70-E997-1C4A-8FEB-327127219CA4}" destId="{CE714F8B-9ACD-F349-A4F6-15DF4CB5F46E}" srcOrd="4" destOrd="0" presId="urn:microsoft.com/office/officeart/2005/8/layout/list1"/>
    <dgm:cxn modelId="{328BD9DA-F40A-374E-8C4E-70CDAE5D43EB}" type="presParOf" srcId="{CE714F8B-9ACD-F349-A4F6-15DF4CB5F46E}" destId="{8D62FAA7-ECEF-DA4D-845C-77E47E245957}" srcOrd="0" destOrd="0" presId="urn:microsoft.com/office/officeart/2005/8/layout/list1"/>
    <dgm:cxn modelId="{AD68C369-2DCC-B84C-A51F-8B81087BC2FE}" type="presParOf" srcId="{CE714F8B-9ACD-F349-A4F6-15DF4CB5F46E}" destId="{5A26F61D-0C07-064F-8FCD-693E62D65F90}" srcOrd="1" destOrd="0" presId="urn:microsoft.com/office/officeart/2005/8/layout/list1"/>
    <dgm:cxn modelId="{4322A14E-B1F4-9547-8958-24200C230F87}" type="presParOf" srcId="{0C6E3B70-E997-1C4A-8FEB-327127219CA4}" destId="{6F590C65-57AF-B340-9835-FEFD6667A53C}" srcOrd="5" destOrd="0" presId="urn:microsoft.com/office/officeart/2005/8/layout/list1"/>
    <dgm:cxn modelId="{DA7ED93B-AB18-744F-8955-933A2FC6E8D7}" type="presParOf" srcId="{0C6E3B70-E997-1C4A-8FEB-327127219CA4}" destId="{3360B3D2-1369-C248-84AC-3EE8B007A6DD}" srcOrd="6" destOrd="0" presId="urn:microsoft.com/office/officeart/2005/8/layout/list1"/>
    <dgm:cxn modelId="{CB8E3AED-1AFA-0E41-91F9-A5F16FA5D167}" type="presParOf" srcId="{0C6E3B70-E997-1C4A-8FEB-327127219CA4}" destId="{03F7E071-0CF0-5F4D-9C71-10108C8C5193}" srcOrd="7" destOrd="0" presId="urn:microsoft.com/office/officeart/2005/8/layout/list1"/>
    <dgm:cxn modelId="{EC4E6419-897C-1845-83D7-09E2CD7DE9C3}" type="presParOf" srcId="{0C6E3B70-E997-1C4A-8FEB-327127219CA4}" destId="{CEAC57E2-825C-094F-80BC-B090BFDC75F9}" srcOrd="8" destOrd="0" presId="urn:microsoft.com/office/officeart/2005/8/layout/list1"/>
    <dgm:cxn modelId="{B1F2AAB5-62B7-FD4C-B7D1-EC091542B1C9}" type="presParOf" srcId="{CEAC57E2-825C-094F-80BC-B090BFDC75F9}" destId="{DF383F25-9AD2-3B4B-A76D-3A7AAC8BBEEB}" srcOrd="0" destOrd="0" presId="urn:microsoft.com/office/officeart/2005/8/layout/list1"/>
    <dgm:cxn modelId="{2441406C-45F9-664C-9E1E-ABD49BA64762}" type="presParOf" srcId="{CEAC57E2-825C-094F-80BC-B090BFDC75F9}" destId="{3DF15ADB-B0B2-E34C-AA04-77D7DB26EADC}" srcOrd="1" destOrd="0" presId="urn:microsoft.com/office/officeart/2005/8/layout/list1"/>
    <dgm:cxn modelId="{11DA9FB1-74E9-954F-82BC-8CC3F760E8EC}" type="presParOf" srcId="{0C6E3B70-E997-1C4A-8FEB-327127219CA4}" destId="{8BD68BAD-273F-7744-9BC9-1143393C2398}" srcOrd="9" destOrd="0" presId="urn:microsoft.com/office/officeart/2005/8/layout/list1"/>
    <dgm:cxn modelId="{A1499240-92EB-454A-A840-049450F939F6}" type="presParOf" srcId="{0C6E3B70-E997-1C4A-8FEB-327127219CA4}" destId="{68ECDE8C-686B-BA4F-B3FA-19DB8AFCA9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EACE57-858F-A64A-B94B-F92BA3B7574B}" type="doc">
      <dgm:prSet loTypeId="urn:microsoft.com/office/officeart/2005/8/layout/cycle4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BBA23A-F5CC-6647-8E3A-D7F284F3AC1E}">
      <dgm:prSet phldrT="[Text]" custT="1"/>
      <dgm:spPr/>
      <dgm:t>
        <a:bodyPr/>
        <a:lstStyle/>
        <a:p>
          <a:r>
            <a:rPr lang="en-US" sz="1800" dirty="0"/>
            <a:t>Theoretical Foundations</a:t>
          </a:r>
          <a:endParaRPr lang="en-US" sz="1100" dirty="0"/>
        </a:p>
      </dgm:t>
    </dgm:pt>
    <dgm:pt modelId="{D8E49B00-BD7D-834C-9BB3-7186C3862D4F}" type="parTrans" cxnId="{B4C76F02-29DF-4A4F-801B-14D44CDE5E8E}">
      <dgm:prSet/>
      <dgm:spPr/>
      <dgm:t>
        <a:bodyPr/>
        <a:lstStyle/>
        <a:p>
          <a:endParaRPr lang="en-US"/>
        </a:p>
      </dgm:t>
    </dgm:pt>
    <dgm:pt modelId="{262B6B5E-320F-B840-862A-76F234226323}" type="sibTrans" cxnId="{B4C76F02-29DF-4A4F-801B-14D44CDE5E8E}">
      <dgm:prSet/>
      <dgm:spPr/>
      <dgm:t>
        <a:bodyPr/>
        <a:lstStyle/>
        <a:p>
          <a:endParaRPr lang="en-US"/>
        </a:p>
      </dgm:t>
    </dgm:pt>
    <dgm:pt modelId="{D5B4CF37-2BCF-E748-B73A-0C5926D35DB5}">
      <dgm:prSet phldrT="[Text]"/>
      <dgm:spPr/>
      <dgm:t>
        <a:bodyPr/>
        <a:lstStyle/>
        <a:p>
          <a:r>
            <a:rPr lang="en-US" dirty="0"/>
            <a:t>Social Cognitive Theory</a:t>
          </a:r>
        </a:p>
      </dgm:t>
    </dgm:pt>
    <dgm:pt modelId="{4E9C9887-B8AD-534A-A37B-92A0A12631C9}" type="parTrans" cxnId="{0BDCD247-274B-4142-83AF-A0070A5608A6}">
      <dgm:prSet/>
      <dgm:spPr/>
      <dgm:t>
        <a:bodyPr/>
        <a:lstStyle/>
        <a:p>
          <a:endParaRPr lang="en-US"/>
        </a:p>
      </dgm:t>
    </dgm:pt>
    <dgm:pt modelId="{D9FA04FD-2166-3F4E-8AF4-45D9DF4EC356}" type="sibTrans" cxnId="{0BDCD247-274B-4142-83AF-A0070A5608A6}">
      <dgm:prSet/>
      <dgm:spPr/>
      <dgm:t>
        <a:bodyPr/>
        <a:lstStyle/>
        <a:p>
          <a:endParaRPr lang="en-US"/>
        </a:p>
      </dgm:t>
    </dgm:pt>
    <dgm:pt modelId="{DFB5F05C-BF12-BB47-ADAC-19235BAE5CC8}">
      <dgm:prSet phldrT="[Text]" custT="1"/>
      <dgm:spPr/>
      <dgm:t>
        <a:bodyPr/>
        <a:lstStyle/>
        <a:p>
          <a:r>
            <a:rPr lang="en-US" sz="1800" dirty="0"/>
            <a:t>Environment</a:t>
          </a:r>
          <a:endParaRPr lang="en-US" sz="1400" dirty="0"/>
        </a:p>
      </dgm:t>
    </dgm:pt>
    <dgm:pt modelId="{31B9884E-1DE3-BF4E-BE09-857812715477}" type="parTrans" cxnId="{4CAC21F5-27A5-D544-A737-95C2AC12408A}">
      <dgm:prSet/>
      <dgm:spPr/>
      <dgm:t>
        <a:bodyPr/>
        <a:lstStyle/>
        <a:p>
          <a:endParaRPr lang="en-US"/>
        </a:p>
      </dgm:t>
    </dgm:pt>
    <dgm:pt modelId="{EAE5DF2B-5FB9-D948-BEAD-457CC2118DB8}" type="sibTrans" cxnId="{4CAC21F5-27A5-D544-A737-95C2AC12408A}">
      <dgm:prSet/>
      <dgm:spPr/>
      <dgm:t>
        <a:bodyPr/>
        <a:lstStyle/>
        <a:p>
          <a:endParaRPr lang="en-US"/>
        </a:p>
      </dgm:t>
    </dgm:pt>
    <dgm:pt modelId="{A0D163F1-9DE8-5349-96C9-8A3D24F7311D}">
      <dgm:prSet phldrT="[Text]"/>
      <dgm:spPr/>
      <dgm:t>
        <a:bodyPr/>
        <a:lstStyle/>
        <a:p>
          <a:r>
            <a:rPr lang="en-US" dirty="0"/>
            <a:t>Physical/Community</a:t>
          </a:r>
        </a:p>
      </dgm:t>
    </dgm:pt>
    <dgm:pt modelId="{6F307230-AA77-E545-8F4C-5C6D3602AC44}" type="parTrans" cxnId="{3D5E0F0E-5E95-EB45-9B2A-7D6B6E2DA198}">
      <dgm:prSet/>
      <dgm:spPr/>
      <dgm:t>
        <a:bodyPr/>
        <a:lstStyle/>
        <a:p>
          <a:endParaRPr lang="en-US"/>
        </a:p>
      </dgm:t>
    </dgm:pt>
    <dgm:pt modelId="{B0DEDD4F-89CE-3442-8D76-97BA23962FF3}" type="sibTrans" cxnId="{3D5E0F0E-5E95-EB45-9B2A-7D6B6E2DA198}">
      <dgm:prSet/>
      <dgm:spPr/>
      <dgm:t>
        <a:bodyPr/>
        <a:lstStyle/>
        <a:p>
          <a:endParaRPr lang="en-US"/>
        </a:p>
      </dgm:t>
    </dgm:pt>
    <dgm:pt modelId="{83143FE1-4E6A-C14A-A8FA-D80CEC03EB21}">
      <dgm:prSet phldrT="[Text]"/>
      <dgm:spPr/>
      <dgm:t>
        <a:bodyPr/>
        <a:lstStyle/>
        <a:p>
          <a:r>
            <a:rPr lang="en-US" dirty="0"/>
            <a:t>Groups/tribes</a:t>
          </a:r>
        </a:p>
      </dgm:t>
    </dgm:pt>
    <dgm:pt modelId="{774B2F1F-86FC-6D44-B31E-E1E21D88CA71}" type="parTrans" cxnId="{359C5FB3-E0EC-F34A-A2F6-29A6B12F830A}">
      <dgm:prSet/>
      <dgm:spPr/>
      <dgm:t>
        <a:bodyPr/>
        <a:lstStyle/>
        <a:p>
          <a:endParaRPr lang="en-US"/>
        </a:p>
      </dgm:t>
    </dgm:pt>
    <dgm:pt modelId="{70D17438-D8B5-9845-A87D-B90AE9BD620C}" type="sibTrans" cxnId="{359C5FB3-E0EC-F34A-A2F6-29A6B12F830A}">
      <dgm:prSet/>
      <dgm:spPr/>
      <dgm:t>
        <a:bodyPr/>
        <a:lstStyle/>
        <a:p>
          <a:endParaRPr lang="en-US"/>
        </a:p>
      </dgm:t>
    </dgm:pt>
    <dgm:pt modelId="{47508469-0EF3-BA46-85B7-2D80728DEC1A}">
      <dgm:prSet phldrT="[Text]"/>
      <dgm:spPr/>
      <dgm:t>
        <a:bodyPr/>
        <a:lstStyle/>
        <a:p>
          <a:r>
            <a:rPr lang="en-US" dirty="0"/>
            <a:t>Group processes</a:t>
          </a:r>
        </a:p>
      </dgm:t>
    </dgm:pt>
    <dgm:pt modelId="{69D8A181-EC94-5F4E-BCAE-46F259338606}" type="parTrans" cxnId="{F5D1AF2B-02E1-A643-BD4B-6EF9EEDF010F}">
      <dgm:prSet/>
      <dgm:spPr/>
      <dgm:t>
        <a:bodyPr/>
        <a:lstStyle/>
        <a:p>
          <a:endParaRPr lang="en-US"/>
        </a:p>
      </dgm:t>
    </dgm:pt>
    <dgm:pt modelId="{A6C88F4F-E1B4-724D-AADB-20B885EE7C32}" type="sibTrans" cxnId="{F5D1AF2B-02E1-A643-BD4B-6EF9EEDF010F}">
      <dgm:prSet/>
      <dgm:spPr/>
      <dgm:t>
        <a:bodyPr/>
        <a:lstStyle/>
        <a:p>
          <a:endParaRPr lang="en-US"/>
        </a:p>
      </dgm:t>
    </dgm:pt>
    <dgm:pt modelId="{DDF8F996-510B-F241-B359-EDC7C0A95531}">
      <dgm:prSet phldrT="[Text]" custT="1"/>
      <dgm:spPr/>
      <dgm:t>
        <a:bodyPr/>
        <a:lstStyle/>
        <a:p>
          <a:r>
            <a:rPr lang="en-US" sz="1600" dirty="0"/>
            <a:t>Accountability/</a:t>
          </a:r>
        </a:p>
        <a:p>
          <a:r>
            <a:rPr lang="en-US" sz="1600" dirty="0"/>
            <a:t>Support</a:t>
          </a:r>
        </a:p>
      </dgm:t>
    </dgm:pt>
    <dgm:pt modelId="{F3A0129A-485C-A24D-867D-0DFB5A5676FF}" type="parTrans" cxnId="{E8EEB6CC-DA40-6449-BF17-2B57C8C6D2A1}">
      <dgm:prSet/>
      <dgm:spPr/>
      <dgm:t>
        <a:bodyPr/>
        <a:lstStyle/>
        <a:p>
          <a:endParaRPr lang="en-US"/>
        </a:p>
      </dgm:t>
    </dgm:pt>
    <dgm:pt modelId="{3514E0CA-197A-2548-A33C-31C72C7CC2B8}" type="sibTrans" cxnId="{E8EEB6CC-DA40-6449-BF17-2B57C8C6D2A1}">
      <dgm:prSet/>
      <dgm:spPr/>
      <dgm:t>
        <a:bodyPr/>
        <a:lstStyle/>
        <a:p>
          <a:endParaRPr lang="en-US"/>
        </a:p>
      </dgm:t>
    </dgm:pt>
    <dgm:pt modelId="{DB698017-D4D8-AF4E-B887-2CCBFFB532D6}">
      <dgm:prSet phldrT="[Text]"/>
      <dgm:spPr/>
      <dgm:t>
        <a:bodyPr/>
        <a:lstStyle/>
        <a:p>
          <a:r>
            <a:rPr lang="en-US" dirty="0"/>
            <a:t>Navigators</a:t>
          </a:r>
        </a:p>
      </dgm:t>
    </dgm:pt>
    <dgm:pt modelId="{D281D218-0F3C-974D-9B21-F8399525B97F}" type="parTrans" cxnId="{F68DBA38-B123-954B-8BDD-97C5E62A97CD}">
      <dgm:prSet/>
      <dgm:spPr/>
      <dgm:t>
        <a:bodyPr/>
        <a:lstStyle/>
        <a:p>
          <a:endParaRPr lang="en-US"/>
        </a:p>
      </dgm:t>
    </dgm:pt>
    <dgm:pt modelId="{FCE98BCB-E68F-9742-9617-823B5627AD25}" type="sibTrans" cxnId="{F68DBA38-B123-954B-8BDD-97C5E62A97CD}">
      <dgm:prSet/>
      <dgm:spPr/>
      <dgm:t>
        <a:bodyPr/>
        <a:lstStyle/>
        <a:p>
          <a:endParaRPr lang="en-US"/>
        </a:p>
      </dgm:t>
    </dgm:pt>
    <dgm:pt modelId="{8AD2BCFE-032D-9B44-AE80-97650C107AEE}">
      <dgm:prSet phldrT="[Text]"/>
      <dgm:spPr/>
      <dgm:t>
        <a:bodyPr/>
        <a:lstStyle/>
        <a:p>
          <a:r>
            <a:rPr lang="en-US" dirty="0"/>
            <a:t>Social/Interpersonal Communication</a:t>
          </a:r>
        </a:p>
      </dgm:t>
    </dgm:pt>
    <dgm:pt modelId="{17CD4AFE-60CD-7042-B0C0-F5CC2BDC4C1E}" type="parTrans" cxnId="{0CFBDD4E-6EE3-9646-BF38-AB9F423B63DC}">
      <dgm:prSet/>
      <dgm:spPr/>
      <dgm:t>
        <a:bodyPr/>
        <a:lstStyle/>
        <a:p>
          <a:endParaRPr lang="en-US"/>
        </a:p>
      </dgm:t>
    </dgm:pt>
    <dgm:pt modelId="{2FD92F1E-D046-DB4C-BEF4-63559B3AC4E3}" type="sibTrans" cxnId="{0CFBDD4E-6EE3-9646-BF38-AB9F423B63DC}">
      <dgm:prSet/>
      <dgm:spPr/>
      <dgm:t>
        <a:bodyPr/>
        <a:lstStyle/>
        <a:p>
          <a:endParaRPr lang="en-US"/>
        </a:p>
      </dgm:t>
    </dgm:pt>
    <dgm:pt modelId="{7D507F7C-C99E-234E-AB0C-63F899EF315C}">
      <dgm:prSet phldrT="[Text]"/>
      <dgm:spPr/>
      <dgm:t>
        <a:bodyPr/>
        <a:lstStyle/>
        <a:p>
          <a:r>
            <a:rPr lang="en-US" dirty="0"/>
            <a:t>Relationships</a:t>
          </a:r>
        </a:p>
      </dgm:t>
    </dgm:pt>
    <dgm:pt modelId="{D7ABF2A4-75BC-5B40-8766-12729D9FB25D}" type="parTrans" cxnId="{97C14477-8EFF-B240-9AD9-A8FC48E89E43}">
      <dgm:prSet/>
      <dgm:spPr/>
      <dgm:t>
        <a:bodyPr/>
        <a:lstStyle/>
        <a:p>
          <a:endParaRPr lang="en-US"/>
        </a:p>
      </dgm:t>
    </dgm:pt>
    <dgm:pt modelId="{9B72754E-BEDC-5547-8E3C-224B6AE5DFF8}" type="sibTrans" cxnId="{97C14477-8EFF-B240-9AD9-A8FC48E89E43}">
      <dgm:prSet/>
      <dgm:spPr/>
      <dgm:t>
        <a:bodyPr/>
        <a:lstStyle/>
        <a:p>
          <a:endParaRPr lang="en-US"/>
        </a:p>
      </dgm:t>
    </dgm:pt>
    <dgm:pt modelId="{EA04D0AD-0C5E-474B-837A-89497B4D0018}">
      <dgm:prSet phldrT="[Text]"/>
      <dgm:spPr/>
      <dgm:t>
        <a:bodyPr/>
        <a:lstStyle/>
        <a:p>
          <a:r>
            <a:rPr lang="en-US" dirty="0"/>
            <a:t>Interventionists</a:t>
          </a:r>
        </a:p>
      </dgm:t>
    </dgm:pt>
    <dgm:pt modelId="{ED7EB1AA-041A-8745-A723-3888FAA66401}" type="parTrans" cxnId="{C8A66E1D-6914-A243-8D73-E205C1048AA7}">
      <dgm:prSet/>
      <dgm:spPr/>
      <dgm:t>
        <a:bodyPr/>
        <a:lstStyle/>
        <a:p>
          <a:endParaRPr lang="en-US"/>
        </a:p>
      </dgm:t>
    </dgm:pt>
    <dgm:pt modelId="{9DCC9E74-810E-E040-8A29-E8333A7BA10B}" type="sibTrans" cxnId="{C8A66E1D-6914-A243-8D73-E205C1048AA7}">
      <dgm:prSet/>
      <dgm:spPr/>
      <dgm:t>
        <a:bodyPr/>
        <a:lstStyle/>
        <a:p>
          <a:endParaRPr lang="en-US"/>
        </a:p>
      </dgm:t>
    </dgm:pt>
    <dgm:pt modelId="{D7129AD0-0324-7B48-B1DD-F79A28BB86D2}">
      <dgm:prSet phldrT="[Text]"/>
      <dgm:spPr/>
      <dgm:t>
        <a:bodyPr/>
        <a:lstStyle/>
        <a:p>
          <a:r>
            <a:rPr lang="en-US" dirty="0"/>
            <a:t>Toolbox</a:t>
          </a:r>
        </a:p>
      </dgm:t>
    </dgm:pt>
    <dgm:pt modelId="{010CD95F-5374-274B-84B7-78E22521BF99}" type="parTrans" cxnId="{77BA63F3-04FF-8944-B21E-DFF1073E265D}">
      <dgm:prSet/>
      <dgm:spPr/>
      <dgm:t>
        <a:bodyPr/>
        <a:lstStyle/>
        <a:p>
          <a:endParaRPr lang="en-US"/>
        </a:p>
      </dgm:t>
    </dgm:pt>
    <dgm:pt modelId="{E92750F7-7F7B-F044-A773-80BC2D452281}" type="sibTrans" cxnId="{77BA63F3-04FF-8944-B21E-DFF1073E265D}">
      <dgm:prSet/>
      <dgm:spPr/>
      <dgm:t>
        <a:bodyPr/>
        <a:lstStyle/>
        <a:p>
          <a:endParaRPr lang="en-US"/>
        </a:p>
      </dgm:t>
    </dgm:pt>
    <dgm:pt modelId="{A4CF908B-3914-C04B-9AB5-F3D1D1852C00}">
      <dgm:prSet phldrT="[Text]"/>
      <dgm:spPr/>
      <dgm:t>
        <a:bodyPr/>
        <a:lstStyle/>
        <a:p>
          <a:r>
            <a:rPr lang="en-US" dirty="0"/>
            <a:t>Self-determination Theory</a:t>
          </a:r>
        </a:p>
      </dgm:t>
    </dgm:pt>
    <dgm:pt modelId="{540B2294-83CD-8F46-95B3-C4879CECB72F}" type="parTrans" cxnId="{88652C71-9747-8440-93A3-1B89D8F98868}">
      <dgm:prSet/>
      <dgm:spPr/>
      <dgm:t>
        <a:bodyPr/>
        <a:lstStyle/>
        <a:p>
          <a:endParaRPr lang="en-US"/>
        </a:p>
      </dgm:t>
    </dgm:pt>
    <dgm:pt modelId="{8FE1DB37-8D42-064F-B082-CD889A7F7CD9}" type="sibTrans" cxnId="{88652C71-9747-8440-93A3-1B89D8F98868}">
      <dgm:prSet/>
      <dgm:spPr/>
      <dgm:t>
        <a:bodyPr/>
        <a:lstStyle/>
        <a:p>
          <a:endParaRPr lang="en-US"/>
        </a:p>
      </dgm:t>
    </dgm:pt>
    <dgm:pt modelId="{6B64362A-1A6D-7341-8ED8-568408DE48AE}">
      <dgm:prSet phldrT="[Text]"/>
      <dgm:spPr/>
      <dgm:t>
        <a:bodyPr/>
        <a:lstStyle/>
        <a:p>
          <a:r>
            <a:rPr lang="en-US" dirty="0"/>
            <a:t>Motivational Interviewing</a:t>
          </a:r>
        </a:p>
      </dgm:t>
    </dgm:pt>
    <dgm:pt modelId="{BB419FA2-9720-A748-A869-0997DD32AB1D}" type="parTrans" cxnId="{25DC6191-CA31-2549-B14C-513859BA0870}">
      <dgm:prSet/>
      <dgm:spPr/>
      <dgm:t>
        <a:bodyPr/>
        <a:lstStyle/>
        <a:p>
          <a:endParaRPr lang="en-US"/>
        </a:p>
      </dgm:t>
    </dgm:pt>
    <dgm:pt modelId="{C6AAA014-B907-4146-8AFB-E532DD486B67}" type="sibTrans" cxnId="{25DC6191-CA31-2549-B14C-513859BA0870}">
      <dgm:prSet/>
      <dgm:spPr/>
      <dgm:t>
        <a:bodyPr/>
        <a:lstStyle/>
        <a:p>
          <a:endParaRPr lang="en-US"/>
        </a:p>
      </dgm:t>
    </dgm:pt>
    <dgm:pt modelId="{653A7267-CE56-D54F-8398-AE7E5AF6704B}" type="pres">
      <dgm:prSet presAssocID="{A1EACE57-858F-A64A-B94B-F92BA3B7574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D501E-B76A-2640-BF73-9A57F81B1EA2}" type="pres">
      <dgm:prSet presAssocID="{A1EACE57-858F-A64A-B94B-F92BA3B7574B}" presName="children" presStyleCnt="0"/>
      <dgm:spPr/>
    </dgm:pt>
    <dgm:pt modelId="{72CF89BE-BCF7-8B48-884D-01127A6C7A58}" type="pres">
      <dgm:prSet presAssocID="{A1EACE57-858F-A64A-B94B-F92BA3B7574B}" presName="child1group" presStyleCnt="0"/>
      <dgm:spPr/>
    </dgm:pt>
    <dgm:pt modelId="{D66E11F7-CD57-1A45-811D-B00C7EC461E8}" type="pres">
      <dgm:prSet presAssocID="{A1EACE57-858F-A64A-B94B-F92BA3B7574B}" presName="child1" presStyleLbl="bgAcc1" presStyleIdx="0" presStyleCnt="4"/>
      <dgm:spPr/>
      <dgm:t>
        <a:bodyPr/>
        <a:lstStyle/>
        <a:p>
          <a:endParaRPr lang="en-US"/>
        </a:p>
      </dgm:t>
    </dgm:pt>
    <dgm:pt modelId="{FD7DFCD8-DCAB-3A4E-A9F0-B1F07B6FECCD}" type="pres">
      <dgm:prSet presAssocID="{A1EACE57-858F-A64A-B94B-F92BA3B7574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A81DB-3A81-6A47-92E9-492F51EE6233}" type="pres">
      <dgm:prSet presAssocID="{A1EACE57-858F-A64A-B94B-F92BA3B7574B}" presName="child2group" presStyleCnt="0"/>
      <dgm:spPr/>
    </dgm:pt>
    <dgm:pt modelId="{CDF7CF57-41FE-6448-A3EE-630D17FCEA1B}" type="pres">
      <dgm:prSet presAssocID="{A1EACE57-858F-A64A-B94B-F92BA3B7574B}" presName="child2" presStyleLbl="bgAcc1" presStyleIdx="1" presStyleCnt="4"/>
      <dgm:spPr/>
      <dgm:t>
        <a:bodyPr/>
        <a:lstStyle/>
        <a:p>
          <a:endParaRPr lang="en-US"/>
        </a:p>
      </dgm:t>
    </dgm:pt>
    <dgm:pt modelId="{975F3C8B-B09D-3842-AF46-3E19DFE23A07}" type="pres">
      <dgm:prSet presAssocID="{A1EACE57-858F-A64A-B94B-F92BA3B7574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6F77E-568A-CF47-87C4-045A60EED755}" type="pres">
      <dgm:prSet presAssocID="{A1EACE57-858F-A64A-B94B-F92BA3B7574B}" presName="child3group" presStyleCnt="0"/>
      <dgm:spPr/>
    </dgm:pt>
    <dgm:pt modelId="{C393A652-71F5-BB4B-A709-48563ABB760E}" type="pres">
      <dgm:prSet presAssocID="{A1EACE57-858F-A64A-B94B-F92BA3B7574B}" presName="child3" presStyleLbl="bgAcc1" presStyleIdx="2" presStyleCnt="4"/>
      <dgm:spPr/>
      <dgm:t>
        <a:bodyPr/>
        <a:lstStyle/>
        <a:p>
          <a:endParaRPr lang="en-US"/>
        </a:p>
      </dgm:t>
    </dgm:pt>
    <dgm:pt modelId="{22FDD868-AA72-2D4F-9C84-6F3E01F35185}" type="pres">
      <dgm:prSet presAssocID="{A1EACE57-858F-A64A-B94B-F92BA3B7574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25AF3-07A3-204A-B3F9-13196927A150}" type="pres">
      <dgm:prSet presAssocID="{A1EACE57-858F-A64A-B94B-F92BA3B7574B}" presName="child4group" presStyleCnt="0"/>
      <dgm:spPr/>
    </dgm:pt>
    <dgm:pt modelId="{CDCA3E39-F69D-0F4C-A97C-F1E2FCAB010A}" type="pres">
      <dgm:prSet presAssocID="{A1EACE57-858F-A64A-B94B-F92BA3B7574B}" presName="child4" presStyleLbl="bgAcc1" presStyleIdx="3" presStyleCnt="4"/>
      <dgm:spPr/>
      <dgm:t>
        <a:bodyPr/>
        <a:lstStyle/>
        <a:p>
          <a:endParaRPr lang="en-US"/>
        </a:p>
      </dgm:t>
    </dgm:pt>
    <dgm:pt modelId="{87AE324A-4855-884E-8843-6FAC0FF6212A}" type="pres">
      <dgm:prSet presAssocID="{A1EACE57-858F-A64A-B94B-F92BA3B7574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CCB2B-5D55-3C43-8BE6-EFAFFCF74808}" type="pres">
      <dgm:prSet presAssocID="{A1EACE57-858F-A64A-B94B-F92BA3B7574B}" presName="childPlaceholder" presStyleCnt="0"/>
      <dgm:spPr/>
    </dgm:pt>
    <dgm:pt modelId="{6F55109A-F4D3-A141-BAE3-0E8A3F11FAFE}" type="pres">
      <dgm:prSet presAssocID="{A1EACE57-858F-A64A-B94B-F92BA3B7574B}" presName="circle" presStyleCnt="0"/>
      <dgm:spPr/>
    </dgm:pt>
    <dgm:pt modelId="{E638BB54-8E42-BF4D-83C7-14322C9AFCDA}" type="pres">
      <dgm:prSet presAssocID="{A1EACE57-858F-A64A-B94B-F92BA3B7574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35CF5-C2AF-DE41-83FF-117334477A18}" type="pres">
      <dgm:prSet presAssocID="{A1EACE57-858F-A64A-B94B-F92BA3B7574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2837E-0481-4C43-AFA1-FCD82FF4E243}" type="pres">
      <dgm:prSet presAssocID="{A1EACE57-858F-A64A-B94B-F92BA3B7574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F9FFD-A83C-624C-9342-DFE3C2FB8043}" type="pres">
      <dgm:prSet presAssocID="{A1EACE57-858F-A64A-B94B-F92BA3B7574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C161C-3EFC-EC47-879A-A3480CE024D1}" type="pres">
      <dgm:prSet presAssocID="{A1EACE57-858F-A64A-B94B-F92BA3B7574B}" presName="quadrantPlaceholder" presStyleCnt="0"/>
      <dgm:spPr/>
    </dgm:pt>
    <dgm:pt modelId="{5D1D81B5-9711-8C48-86B9-4DAD0881251B}" type="pres">
      <dgm:prSet presAssocID="{A1EACE57-858F-A64A-B94B-F92BA3B7574B}" presName="center1" presStyleLbl="fgShp" presStyleIdx="0" presStyleCnt="2"/>
      <dgm:spPr/>
    </dgm:pt>
    <dgm:pt modelId="{46261444-B4BC-0740-8CAB-F258875854F6}" type="pres">
      <dgm:prSet presAssocID="{A1EACE57-858F-A64A-B94B-F92BA3B7574B}" presName="center2" presStyleLbl="fgShp" presStyleIdx="1" presStyleCnt="2"/>
      <dgm:spPr/>
    </dgm:pt>
  </dgm:ptLst>
  <dgm:cxnLst>
    <dgm:cxn modelId="{219C512A-3C55-B247-BDD3-DDAB043F88CD}" type="presOf" srcId="{A0D163F1-9DE8-5349-96C9-8A3D24F7311D}" destId="{CDF7CF57-41FE-6448-A3EE-630D17FCEA1B}" srcOrd="0" destOrd="0" presId="urn:microsoft.com/office/officeart/2005/8/layout/cycle4"/>
    <dgm:cxn modelId="{97C14477-8EFF-B240-9AD9-A8FC48E89E43}" srcId="{83143FE1-4E6A-C14A-A8FA-D80CEC03EB21}" destId="{7D507F7C-C99E-234E-AB0C-63F899EF315C}" srcOrd="1" destOrd="0" parTransId="{D7ABF2A4-75BC-5B40-8766-12729D9FB25D}" sibTransId="{9B72754E-BEDC-5547-8E3C-224B6AE5DFF8}"/>
    <dgm:cxn modelId="{FEE5C071-E080-454C-B2D3-796F1554B3DF}" type="presOf" srcId="{A4CF908B-3914-C04B-9AB5-F3D1D1852C00}" destId="{FD7DFCD8-DCAB-3A4E-A9F0-B1F07B6FECCD}" srcOrd="1" destOrd="1" presId="urn:microsoft.com/office/officeart/2005/8/layout/cycle4"/>
    <dgm:cxn modelId="{0B543485-8627-5747-81D8-315BC5C818FB}" type="presOf" srcId="{EA04D0AD-0C5E-474B-837A-89497B4D0018}" destId="{87AE324A-4855-884E-8843-6FAC0FF6212A}" srcOrd="1" destOrd="1" presId="urn:microsoft.com/office/officeart/2005/8/layout/cycle4"/>
    <dgm:cxn modelId="{CF891ECB-0C68-4E46-BDFF-205CA76B7BDD}" type="presOf" srcId="{7D507F7C-C99E-234E-AB0C-63F899EF315C}" destId="{C393A652-71F5-BB4B-A709-48563ABB760E}" srcOrd="0" destOrd="1" presId="urn:microsoft.com/office/officeart/2005/8/layout/cycle4"/>
    <dgm:cxn modelId="{F68DBA38-B123-954B-8BDD-97C5E62A97CD}" srcId="{DDF8F996-510B-F241-B359-EDC7C0A95531}" destId="{DB698017-D4D8-AF4E-B887-2CCBFFB532D6}" srcOrd="0" destOrd="0" parTransId="{D281D218-0F3C-974D-9B21-F8399525B97F}" sibTransId="{FCE98BCB-E68F-9742-9617-823B5627AD25}"/>
    <dgm:cxn modelId="{B4F701F8-0B24-C14C-B94A-A1E0C96B3E33}" type="presOf" srcId="{6B64362A-1A6D-7341-8ED8-568408DE48AE}" destId="{975F3C8B-B09D-3842-AF46-3E19DFE23A07}" srcOrd="1" destOrd="2" presId="urn:microsoft.com/office/officeart/2005/8/layout/cycle4"/>
    <dgm:cxn modelId="{B4C76F02-29DF-4A4F-801B-14D44CDE5E8E}" srcId="{A1EACE57-858F-A64A-B94B-F92BA3B7574B}" destId="{DDBBA23A-F5CC-6647-8E3A-D7F284F3AC1E}" srcOrd="0" destOrd="0" parTransId="{D8E49B00-BD7D-834C-9BB3-7186C3862D4F}" sibTransId="{262B6B5E-320F-B840-862A-76F234226323}"/>
    <dgm:cxn modelId="{26ABDDBD-4B78-DA41-AA95-740C275A12A6}" type="presOf" srcId="{EA04D0AD-0C5E-474B-837A-89497B4D0018}" destId="{CDCA3E39-F69D-0F4C-A97C-F1E2FCAB010A}" srcOrd="0" destOrd="1" presId="urn:microsoft.com/office/officeart/2005/8/layout/cycle4"/>
    <dgm:cxn modelId="{F55B04E3-9E7B-0A4E-A92D-031FF80AC62E}" type="presOf" srcId="{DDF8F996-510B-F241-B359-EDC7C0A95531}" destId="{C93F9FFD-A83C-624C-9342-DFE3C2FB8043}" srcOrd="0" destOrd="0" presId="urn:microsoft.com/office/officeart/2005/8/layout/cycle4"/>
    <dgm:cxn modelId="{F5D1AF2B-02E1-A643-BD4B-6EF9EEDF010F}" srcId="{83143FE1-4E6A-C14A-A8FA-D80CEC03EB21}" destId="{47508469-0EF3-BA46-85B7-2D80728DEC1A}" srcOrd="0" destOrd="0" parTransId="{69D8A181-EC94-5F4E-BCAE-46F259338606}" sibTransId="{A6C88F4F-E1B4-724D-AADB-20B885EE7C32}"/>
    <dgm:cxn modelId="{9B5F17A8-425A-3042-B7DC-1F2E17F9F26C}" type="presOf" srcId="{83143FE1-4E6A-C14A-A8FA-D80CEC03EB21}" destId="{2A72837E-0481-4C43-AFA1-FCD82FF4E243}" srcOrd="0" destOrd="0" presId="urn:microsoft.com/office/officeart/2005/8/layout/cycle4"/>
    <dgm:cxn modelId="{F158BDC3-4029-BE4E-AB0E-AC0CEADDAA44}" type="presOf" srcId="{6B64362A-1A6D-7341-8ED8-568408DE48AE}" destId="{CDF7CF57-41FE-6448-A3EE-630D17FCEA1B}" srcOrd="0" destOrd="2" presId="urn:microsoft.com/office/officeart/2005/8/layout/cycle4"/>
    <dgm:cxn modelId="{8D100B7D-73F7-C046-9002-0FC7E181AC15}" type="presOf" srcId="{47508469-0EF3-BA46-85B7-2D80728DEC1A}" destId="{22FDD868-AA72-2D4F-9C84-6F3E01F35185}" srcOrd="1" destOrd="0" presId="urn:microsoft.com/office/officeart/2005/8/layout/cycle4"/>
    <dgm:cxn modelId="{DBB687A6-BE63-2C48-A45E-3D8C0EBAC438}" type="presOf" srcId="{D7129AD0-0324-7B48-B1DD-F79A28BB86D2}" destId="{CDCA3E39-F69D-0F4C-A97C-F1E2FCAB010A}" srcOrd="0" destOrd="2" presId="urn:microsoft.com/office/officeart/2005/8/layout/cycle4"/>
    <dgm:cxn modelId="{020A00A5-A67F-D949-9E6B-6032077EF8DA}" type="presOf" srcId="{8AD2BCFE-032D-9B44-AE80-97650C107AEE}" destId="{CDF7CF57-41FE-6448-A3EE-630D17FCEA1B}" srcOrd="0" destOrd="1" presId="urn:microsoft.com/office/officeart/2005/8/layout/cycle4"/>
    <dgm:cxn modelId="{88652C71-9747-8440-93A3-1B89D8F98868}" srcId="{DDBBA23A-F5CC-6647-8E3A-D7F284F3AC1E}" destId="{A4CF908B-3914-C04B-9AB5-F3D1D1852C00}" srcOrd="1" destOrd="0" parTransId="{540B2294-83CD-8F46-95B3-C4879CECB72F}" sibTransId="{8FE1DB37-8D42-064F-B082-CD889A7F7CD9}"/>
    <dgm:cxn modelId="{1AD4E6EB-C8AA-2849-B971-8E9F600012B8}" type="presOf" srcId="{D7129AD0-0324-7B48-B1DD-F79A28BB86D2}" destId="{87AE324A-4855-884E-8843-6FAC0FF6212A}" srcOrd="1" destOrd="2" presId="urn:microsoft.com/office/officeart/2005/8/layout/cycle4"/>
    <dgm:cxn modelId="{918BC709-9AB0-DB43-ABD6-5844A8901290}" type="presOf" srcId="{D5B4CF37-2BCF-E748-B73A-0C5926D35DB5}" destId="{FD7DFCD8-DCAB-3A4E-A9F0-B1F07B6FECCD}" srcOrd="1" destOrd="0" presId="urn:microsoft.com/office/officeart/2005/8/layout/cycle4"/>
    <dgm:cxn modelId="{3D5E0F0E-5E95-EB45-9B2A-7D6B6E2DA198}" srcId="{DFB5F05C-BF12-BB47-ADAC-19235BAE5CC8}" destId="{A0D163F1-9DE8-5349-96C9-8A3D24F7311D}" srcOrd="0" destOrd="0" parTransId="{6F307230-AA77-E545-8F4C-5C6D3602AC44}" sibTransId="{B0DEDD4F-89CE-3442-8D76-97BA23962FF3}"/>
    <dgm:cxn modelId="{52E716FC-5FC1-414D-B5AC-82FA5C764B40}" type="presOf" srcId="{A1EACE57-858F-A64A-B94B-F92BA3B7574B}" destId="{653A7267-CE56-D54F-8398-AE7E5AF6704B}" srcOrd="0" destOrd="0" presId="urn:microsoft.com/office/officeart/2005/8/layout/cycle4"/>
    <dgm:cxn modelId="{6928AC9D-E18B-D140-979D-DF74C8FDF193}" type="presOf" srcId="{DB698017-D4D8-AF4E-B887-2CCBFFB532D6}" destId="{87AE324A-4855-884E-8843-6FAC0FF6212A}" srcOrd="1" destOrd="0" presId="urn:microsoft.com/office/officeart/2005/8/layout/cycle4"/>
    <dgm:cxn modelId="{69D245E8-637E-954F-BE68-A28F0BBCBFF7}" type="presOf" srcId="{DB698017-D4D8-AF4E-B887-2CCBFFB532D6}" destId="{CDCA3E39-F69D-0F4C-A97C-F1E2FCAB010A}" srcOrd="0" destOrd="0" presId="urn:microsoft.com/office/officeart/2005/8/layout/cycle4"/>
    <dgm:cxn modelId="{4CAC21F5-27A5-D544-A737-95C2AC12408A}" srcId="{A1EACE57-858F-A64A-B94B-F92BA3B7574B}" destId="{DFB5F05C-BF12-BB47-ADAC-19235BAE5CC8}" srcOrd="1" destOrd="0" parTransId="{31B9884E-1DE3-BF4E-BE09-857812715477}" sibTransId="{EAE5DF2B-5FB9-D948-BEAD-457CC2118DB8}"/>
    <dgm:cxn modelId="{359C5FB3-E0EC-F34A-A2F6-29A6B12F830A}" srcId="{A1EACE57-858F-A64A-B94B-F92BA3B7574B}" destId="{83143FE1-4E6A-C14A-A8FA-D80CEC03EB21}" srcOrd="2" destOrd="0" parTransId="{774B2F1F-86FC-6D44-B31E-E1E21D88CA71}" sibTransId="{70D17438-D8B5-9845-A87D-B90AE9BD620C}"/>
    <dgm:cxn modelId="{5E747906-85F4-AA4C-8DFE-AC4EE7E9B8C3}" type="presOf" srcId="{A0D163F1-9DE8-5349-96C9-8A3D24F7311D}" destId="{975F3C8B-B09D-3842-AF46-3E19DFE23A07}" srcOrd="1" destOrd="0" presId="urn:microsoft.com/office/officeart/2005/8/layout/cycle4"/>
    <dgm:cxn modelId="{6613D9D5-A0D6-4343-945B-B075F991DC91}" type="presOf" srcId="{A4CF908B-3914-C04B-9AB5-F3D1D1852C00}" destId="{D66E11F7-CD57-1A45-811D-B00C7EC461E8}" srcOrd="0" destOrd="1" presId="urn:microsoft.com/office/officeart/2005/8/layout/cycle4"/>
    <dgm:cxn modelId="{A862C8C4-28D1-A645-A6C1-8410DFEF9833}" type="presOf" srcId="{7D507F7C-C99E-234E-AB0C-63F899EF315C}" destId="{22FDD868-AA72-2D4F-9C84-6F3E01F35185}" srcOrd="1" destOrd="1" presId="urn:microsoft.com/office/officeart/2005/8/layout/cycle4"/>
    <dgm:cxn modelId="{3FD0B71C-87B2-9B4E-8CA5-598E69214E83}" type="presOf" srcId="{DFB5F05C-BF12-BB47-ADAC-19235BAE5CC8}" destId="{12535CF5-C2AF-DE41-83FF-117334477A18}" srcOrd="0" destOrd="0" presId="urn:microsoft.com/office/officeart/2005/8/layout/cycle4"/>
    <dgm:cxn modelId="{77BA63F3-04FF-8944-B21E-DFF1073E265D}" srcId="{DDF8F996-510B-F241-B359-EDC7C0A95531}" destId="{D7129AD0-0324-7B48-B1DD-F79A28BB86D2}" srcOrd="2" destOrd="0" parTransId="{010CD95F-5374-274B-84B7-78E22521BF99}" sibTransId="{E92750F7-7F7B-F044-A773-80BC2D452281}"/>
    <dgm:cxn modelId="{0BDCD247-274B-4142-83AF-A0070A5608A6}" srcId="{DDBBA23A-F5CC-6647-8E3A-D7F284F3AC1E}" destId="{D5B4CF37-2BCF-E748-B73A-0C5926D35DB5}" srcOrd="0" destOrd="0" parTransId="{4E9C9887-B8AD-534A-A37B-92A0A12631C9}" sibTransId="{D9FA04FD-2166-3F4E-8AF4-45D9DF4EC356}"/>
    <dgm:cxn modelId="{73599A72-F0C6-AE40-8FFB-31AC3930A6EB}" type="presOf" srcId="{DDBBA23A-F5CC-6647-8E3A-D7F284F3AC1E}" destId="{E638BB54-8E42-BF4D-83C7-14322C9AFCDA}" srcOrd="0" destOrd="0" presId="urn:microsoft.com/office/officeart/2005/8/layout/cycle4"/>
    <dgm:cxn modelId="{E8EEB6CC-DA40-6449-BF17-2B57C8C6D2A1}" srcId="{A1EACE57-858F-A64A-B94B-F92BA3B7574B}" destId="{DDF8F996-510B-F241-B359-EDC7C0A95531}" srcOrd="3" destOrd="0" parTransId="{F3A0129A-485C-A24D-867D-0DFB5A5676FF}" sibTransId="{3514E0CA-197A-2548-A33C-31C72C7CC2B8}"/>
    <dgm:cxn modelId="{EFDF2112-CA89-DA4F-9283-7881C34679BC}" type="presOf" srcId="{D5B4CF37-2BCF-E748-B73A-0C5926D35DB5}" destId="{D66E11F7-CD57-1A45-811D-B00C7EC461E8}" srcOrd="0" destOrd="0" presId="urn:microsoft.com/office/officeart/2005/8/layout/cycle4"/>
    <dgm:cxn modelId="{869DFAA7-1CAA-2E4E-A57C-FA88E6ABB4E7}" type="presOf" srcId="{47508469-0EF3-BA46-85B7-2D80728DEC1A}" destId="{C393A652-71F5-BB4B-A709-48563ABB760E}" srcOrd="0" destOrd="0" presId="urn:microsoft.com/office/officeart/2005/8/layout/cycle4"/>
    <dgm:cxn modelId="{25DC6191-CA31-2549-B14C-513859BA0870}" srcId="{DFB5F05C-BF12-BB47-ADAC-19235BAE5CC8}" destId="{6B64362A-1A6D-7341-8ED8-568408DE48AE}" srcOrd="2" destOrd="0" parTransId="{BB419FA2-9720-A748-A869-0997DD32AB1D}" sibTransId="{C6AAA014-B907-4146-8AFB-E532DD486B67}"/>
    <dgm:cxn modelId="{C8A66E1D-6914-A243-8D73-E205C1048AA7}" srcId="{DDF8F996-510B-F241-B359-EDC7C0A95531}" destId="{EA04D0AD-0C5E-474B-837A-89497B4D0018}" srcOrd="1" destOrd="0" parTransId="{ED7EB1AA-041A-8745-A723-3888FAA66401}" sibTransId="{9DCC9E74-810E-E040-8A29-E8333A7BA10B}"/>
    <dgm:cxn modelId="{F730CA41-BBF0-6C41-B14B-B2881DF2EA6B}" type="presOf" srcId="{8AD2BCFE-032D-9B44-AE80-97650C107AEE}" destId="{975F3C8B-B09D-3842-AF46-3E19DFE23A07}" srcOrd="1" destOrd="1" presId="urn:microsoft.com/office/officeart/2005/8/layout/cycle4"/>
    <dgm:cxn modelId="{0CFBDD4E-6EE3-9646-BF38-AB9F423B63DC}" srcId="{DFB5F05C-BF12-BB47-ADAC-19235BAE5CC8}" destId="{8AD2BCFE-032D-9B44-AE80-97650C107AEE}" srcOrd="1" destOrd="0" parTransId="{17CD4AFE-60CD-7042-B0C0-F5CC2BDC4C1E}" sibTransId="{2FD92F1E-D046-DB4C-BEF4-63559B3AC4E3}"/>
    <dgm:cxn modelId="{07B70A1B-0A71-1C4A-800C-7C4EDD2721CA}" type="presParOf" srcId="{653A7267-CE56-D54F-8398-AE7E5AF6704B}" destId="{9B4D501E-B76A-2640-BF73-9A57F81B1EA2}" srcOrd="0" destOrd="0" presId="urn:microsoft.com/office/officeart/2005/8/layout/cycle4"/>
    <dgm:cxn modelId="{CD177CE7-2F75-6247-B19F-BCCDCE3EC115}" type="presParOf" srcId="{9B4D501E-B76A-2640-BF73-9A57F81B1EA2}" destId="{72CF89BE-BCF7-8B48-884D-01127A6C7A58}" srcOrd="0" destOrd="0" presId="urn:microsoft.com/office/officeart/2005/8/layout/cycle4"/>
    <dgm:cxn modelId="{281620DF-74CA-1E48-8A82-C52BF0D51041}" type="presParOf" srcId="{72CF89BE-BCF7-8B48-884D-01127A6C7A58}" destId="{D66E11F7-CD57-1A45-811D-B00C7EC461E8}" srcOrd="0" destOrd="0" presId="urn:microsoft.com/office/officeart/2005/8/layout/cycle4"/>
    <dgm:cxn modelId="{BBA4AA69-5898-2640-9F4D-C24556866DF9}" type="presParOf" srcId="{72CF89BE-BCF7-8B48-884D-01127A6C7A58}" destId="{FD7DFCD8-DCAB-3A4E-A9F0-B1F07B6FECCD}" srcOrd="1" destOrd="0" presId="urn:microsoft.com/office/officeart/2005/8/layout/cycle4"/>
    <dgm:cxn modelId="{859805C9-C59D-2F47-A3AB-01DA62BA7416}" type="presParOf" srcId="{9B4D501E-B76A-2640-BF73-9A57F81B1EA2}" destId="{F08A81DB-3A81-6A47-92E9-492F51EE6233}" srcOrd="1" destOrd="0" presId="urn:microsoft.com/office/officeart/2005/8/layout/cycle4"/>
    <dgm:cxn modelId="{306F20F1-5DB7-7C4F-8F0C-2FDB7E0D3BEB}" type="presParOf" srcId="{F08A81DB-3A81-6A47-92E9-492F51EE6233}" destId="{CDF7CF57-41FE-6448-A3EE-630D17FCEA1B}" srcOrd="0" destOrd="0" presId="urn:microsoft.com/office/officeart/2005/8/layout/cycle4"/>
    <dgm:cxn modelId="{498713B4-4950-E44E-9E9B-59F02F7F5F5E}" type="presParOf" srcId="{F08A81DB-3A81-6A47-92E9-492F51EE6233}" destId="{975F3C8B-B09D-3842-AF46-3E19DFE23A07}" srcOrd="1" destOrd="0" presId="urn:microsoft.com/office/officeart/2005/8/layout/cycle4"/>
    <dgm:cxn modelId="{4BC22879-CCB3-1440-A045-C77EC1F761D0}" type="presParOf" srcId="{9B4D501E-B76A-2640-BF73-9A57F81B1EA2}" destId="{BA16F77E-568A-CF47-87C4-045A60EED755}" srcOrd="2" destOrd="0" presId="urn:microsoft.com/office/officeart/2005/8/layout/cycle4"/>
    <dgm:cxn modelId="{B8EDD88D-B131-0547-A9A8-E299E36D7288}" type="presParOf" srcId="{BA16F77E-568A-CF47-87C4-045A60EED755}" destId="{C393A652-71F5-BB4B-A709-48563ABB760E}" srcOrd="0" destOrd="0" presId="urn:microsoft.com/office/officeart/2005/8/layout/cycle4"/>
    <dgm:cxn modelId="{BF5AC83D-0750-AC43-99D4-633AE20AAACA}" type="presParOf" srcId="{BA16F77E-568A-CF47-87C4-045A60EED755}" destId="{22FDD868-AA72-2D4F-9C84-6F3E01F35185}" srcOrd="1" destOrd="0" presId="urn:microsoft.com/office/officeart/2005/8/layout/cycle4"/>
    <dgm:cxn modelId="{98681485-477C-FE41-837C-C25704FA2688}" type="presParOf" srcId="{9B4D501E-B76A-2640-BF73-9A57F81B1EA2}" destId="{51825AF3-07A3-204A-B3F9-13196927A150}" srcOrd="3" destOrd="0" presId="urn:microsoft.com/office/officeart/2005/8/layout/cycle4"/>
    <dgm:cxn modelId="{F8BE72E2-683C-C941-9C99-79F569EE3EFB}" type="presParOf" srcId="{51825AF3-07A3-204A-B3F9-13196927A150}" destId="{CDCA3E39-F69D-0F4C-A97C-F1E2FCAB010A}" srcOrd="0" destOrd="0" presId="urn:microsoft.com/office/officeart/2005/8/layout/cycle4"/>
    <dgm:cxn modelId="{61F5D14E-0CCA-7144-919B-641D3465E51C}" type="presParOf" srcId="{51825AF3-07A3-204A-B3F9-13196927A150}" destId="{87AE324A-4855-884E-8843-6FAC0FF6212A}" srcOrd="1" destOrd="0" presId="urn:microsoft.com/office/officeart/2005/8/layout/cycle4"/>
    <dgm:cxn modelId="{A2E84054-3E61-FC43-A8BB-596D5B36F2C6}" type="presParOf" srcId="{9B4D501E-B76A-2640-BF73-9A57F81B1EA2}" destId="{E5FCCB2B-5D55-3C43-8BE6-EFAFFCF74808}" srcOrd="4" destOrd="0" presId="urn:microsoft.com/office/officeart/2005/8/layout/cycle4"/>
    <dgm:cxn modelId="{30963086-CE26-7042-9F7E-9D88E907ED7A}" type="presParOf" srcId="{653A7267-CE56-D54F-8398-AE7E5AF6704B}" destId="{6F55109A-F4D3-A141-BAE3-0E8A3F11FAFE}" srcOrd="1" destOrd="0" presId="urn:microsoft.com/office/officeart/2005/8/layout/cycle4"/>
    <dgm:cxn modelId="{5D22009B-608E-154C-ABFE-882E61706E9F}" type="presParOf" srcId="{6F55109A-F4D3-A141-BAE3-0E8A3F11FAFE}" destId="{E638BB54-8E42-BF4D-83C7-14322C9AFCDA}" srcOrd="0" destOrd="0" presId="urn:microsoft.com/office/officeart/2005/8/layout/cycle4"/>
    <dgm:cxn modelId="{30F3375B-DD2C-BA4C-92C8-612C1EB70B84}" type="presParOf" srcId="{6F55109A-F4D3-A141-BAE3-0E8A3F11FAFE}" destId="{12535CF5-C2AF-DE41-83FF-117334477A18}" srcOrd="1" destOrd="0" presId="urn:microsoft.com/office/officeart/2005/8/layout/cycle4"/>
    <dgm:cxn modelId="{80B3CF5D-E77D-1B4E-9C93-4E678A7614A8}" type="presParOf" srcId="{6F55109A-F4D3-A141-BAE3-0E8A3F11FAFE}" destId="{2A72837E-0481-4C43-AFA1-FCD82FF4E243}" srcOrd="2" destOrd="0" presId="urn:microsoft.com/office/officeart/2005/8/layout/cycle4"/>
    <dgm:cxn modelId="{2D03023D-D516-FA41-9A08-C7CFD7400BD2}" type="presParOf" srcId="{6F55109A-F4D3-A141-BAE3-0E8A3F11FAFE}" destId="{C93F9FFD-A83C-624C-9342-DFE3C2FB8043}" srcOrd="3" destOrd="0" presId="urn:microsoft.com/office/officeart/2005/8/layout/cycle4"/>
    <dgm:cxn modelId="{50E68179-90D2-FB42-90D3-9AE4DC1E1556}" type="presParOf" srcId="{6F55109A-F4D3-A141-BAE3-0E8A3F11FAFE}" destId="{7A7C161C-3EFC-EC47-879A-A3480CE024D1}" srcOrd="4" destOrd="0" presId="urn:microsoft.com/office/officeart/2005/8/layout/cycle4"/>
    <dgm:cxn modelId="{63D6293A-4C80-EF4F-BFAD-E9CF5896E017}" type="presParOf" srcId="{653A7267-CE56-D54F-8398-AE7E5AF6704B}" destId="{5D1D81B5-9711-8C48-86B9-4DAD0881251B}" srcOrd="2" destOrd="0" presId="urn:microsoft.com/office/officeart/2005/8/layout/cycle4"/>
    <dgm:cxn modelId="{1BF3CEBF-2D5D-2D4D-BAAA-F6905D77B9D3}" type="presParOf" srcId="{653A7267-CE56-D54F-8398-AE7E5AF6704B}" destId="{46261444-B4BC-0740-8CAB-F258875854F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380EA7-0A4F-EF47-BBD8-90BA59B9BC16}" type="doc">
      <dgm:prSet loTypeId="urn:microsoft.com/office/officeart/2005/8/layout/list1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497915B-EB03-4744-B77D-CEC52B3A4B1D}">
      <dgm:prSet phldrT="[Text]"/>
      <dgm:spPr/>
      <dgm:t>
        <a:bodyPr/>
        <a:lstStyle/>
        <a:p>
          <a:r>
            <a:rPr lang="en-US" dirty="0"/>
            <a:t>Nonconscious processes</a:t>
          </a:r>
        </a:p>
      </dgm:t>
    </dgm:pt>
    <dgm:pt modelId="{EC08CDD7-6F01-C04E-91C0-39DF49BDDFB1}" type="parTrans" cxnId="{FFAA1CAC-D79C-2A4B-961D-F45CE6969C06}">
      <dgm:prSet/>
      <dgm:spPr/>
      <dgm:t>
        <a:bodyPr/>
        <a:lstStyle/>
        <a:p>
          <a:endParaRPr lang="en-US"/>
        </a:p>
      </dgm:t>
    </dgm:pt>
    <dgm:pt modelId="{32CFCB13-4F71-CA4B-B8A4-795BC795DB4F}" type="sibTrans" cxnId="{FFAA1CAC-D79C-2A4B-961D-F45CE6969C06}">
      <dgm:prSet/>
      <dgm:spPr/>
      <dgm:t>
        <a:bodyPr/>
        <a:lstStyle/>
        <a:p>
          <a:endParaRPr lang="en-US"/>
        </a:p>
      </dgm:t>
    </dgm:pt>
    <dgm:pt modelId="{6082A27E-3259-0344-9E78-FAB3D38DB6DA}">
      <dgm:prSet phldrT="[Text]"/>
      <dgm:spPr/>
      <dgm:t>
        <a:bodyPr/>
        <a:lstStyle/>
        <a:p>
          <a:r>
            <a:rPr lang="en-US" dirty="0"/>
            <a:t>Upstream Socio-cultural influences</a:t>
          </a:r>
        </a:p>
      </dgm:t>
    </dgm:pt>
    <dgm:pt modelId="{D9AD10CC-8E62-DE4A-A36E-591C46E8E5BD}" type="parTrans" cxnId="{A6FAA30A-0A1F-C245-B1DC-F0C61AAE88B7}">
      <dgm:prSet/>
      <dgm:spPr/>
      <dgm:t>
        <a:bodyPr/>
        <a:lstStyle/>
        <a:p>
          <a:endParaRPr lang="en-US"/>
        </a:p>
      </dgm:t>
    </dgm:pt>
    <dgm:pt modelId="{C5EBF0FA-B794-D540-B81C-D17F45097129}" type="sibTrans" cxnId="{A6FAA30A-0A1F-C245-B1DC-F0C61AAE88B7}">
      <dgm:prSet/>
      <dgm:spPr/>
      <dgm:t>
        <a:bodyPr/>
        <a:lstStyle/>
        <a:p>
          <a:endParaRPr lang="en-US"/>
        </a:p>
      </dgm:t>
    </dgm:pt>
    <dgm:pt modelId="{A96D891B-4CA1-694B-8A30-8E399B5B09A8}">
      <dgm:prSet phldrT="[Text]"/>
      <dgm:spPr/>
      <dgm:t>
        <a:bodyPr/>
        <a:lstStyle/>
        <a:p>
          <a:r>
            <a:rPr lang="en-US" dirty="0"/>
            <a:t>Other behaviors (e.g., Sleep)</a:t>
          </a:r>
        </a:p>
      </dgm:t>
    </dgm:pt>
    <dgm:pt modelId="{CEEF44CA-F14A-DD4A-A82B-B4FF08F477A7}" type="parTrans" cxnId="{F9D38D87-8ECC-9549-9423-15A626E55607}">
      <dgm:prSet/>
      <dgm:spPr/>
      <dgm:t>
        <a:bodyPr/>
        <a:lstStyle/>
        <a:p>
          <a:endParaRPr lang="en-US"/>
        </a:p>
      </dgm:t>
    </dgm:pt>
    <dgm:pt modelId="{802003CE-3229-B14E-B195-99D5FAE8D747}" type="sibTrans" cxnId="{F9D38D87-8ECC-9549-9423-15A626E55607}">
      <dgm:prSet/>
      <dgm:spPr/>
      <dgm:t>
        <a:bodyPr/>
        <a:lstStyle/>
        <a:p>
          <a:endParaRPr lang="en-US"/>
        </a:p>
      </dgm:t>
    </dgm:pt>
    <dgm:pt modelId="{648AA7D5-5222-9942-B2C5-015B5B4535FF}" type="pres">
      <dgm:prSet presAssocID="{CA380EA7-0A4F-EF47-BBD8-90BA59B9BC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5E6F0E-E1F7-AC47-8001-F9AEB903A36F}" type="pres">
      <dgm:prSet presAssocID="{C497915B-EB03-4744-B77D-CEC52B3A4B1D}" presName="parentLin" presStyleCnt="0"/>
      <dgm:spPr/>
    </dgm:pt>
    <dgm:pt modelId="{D2BFF20C-F139-F246-9367-D9958B274CEE}" type="pres">
      <dgm:prSet presAssocID="{C497915B-EB03-4744-B77D-CEC52B3A4B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E60CD7-3D83-034B-AD1C-8D1619B2E788}" type="pres">
      <dgm:prSet presAssocID="{C497915B-EB03-4744-B77D-CEC52B3A4B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C28FB-EA22-9045-A321-867902FB73E4}" type="pres">
      <dgm:prSet presAssocID="{C497915B-EB03-4744-B77D-CEC52B3A4B1D}" presName="negativeSpace" presStyleCnt="0"/>
      <dgm:spPr/>
    </dgm:pt>
    <dgm:pt modelId="{D1DA7D8B-4B73-8A48-BDFE-DBA7875F0F4F}" type="pres">
      <dgm:prSet presAssocID="{C497915B-EB03-4744-B77D-CEC52B3A4B1D}" presName="childText" presStyleLbl="conFgAcc1" presStyleIdx="0" presStyleCnt="3">
        <dgm:presLayoutVars>
          <dgm:bulletEnabled val="1"/>
        </dgm:presLayoutVars>
      </dgm:prSet>
      <dgm:spPr/>
    </dgm:pt>
    <dgm:pt modelId="{CEE66005-0B71-3740-A647-6A136B809600}" type="pres">
      <dgm:prSet presAssocID="{32CFCB13-4F71-CA4B-B8A4-795BC795DB4F}" presName="spaceBetweenRectangles" presStyleCnt="0"/>
      <dgm:spPr/>
    </dgm:pt>
    <dgm:pt modelId="{863D9E3A-AD4A-964F-A0F0-813070D089F2}" type="pres">
      <dgm:prSet presAssocID="{A96D891B-4CA1-694B-8A30-8E399B5B09A8}" presName="parentLin" presStyleCnt="0"/>
      <dgm:spPr/>
    </dgm:pt>
    <dgm:pt modelId="{66EAC118-10F2-5D4E-BA44-25AAFC7007C5}" type="pres">
      <dgm:prSet presAssocID="{A96D891B-4CA1-694B-8A30-8E399B5B09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C57ACD-76C3-D84B-8D49-6B4B16F75214}" type="pres">
      <dgm:prSet presAssocID="{A96D891B-4CA1-694B-8A30-8E399B5B09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28359-C63B-DD4F-B67C-2612EE109EF0}" type="pres">
      <dgm:prSet presAssocID="{A96D891B-4CA1-694B-8A30-8E399B5B09A8}" presName="negativeSpace" presStyleCnt="0"/>
      <dgm:spPr/>
    </dgm:pt>
    <dgm:pt modelId="{736C1574-1948-884D-89F8-0BBCFE56EB84}" type="pres">
      <dgm:prSet presAssocID="{A96D891B-4CA1-694B-8A30-8E399B5B09A8}" presName="childText" presStyleLbl="conFgAcc1" presStyleIdx="1" presStyleCnt="3">
        <dgm:presLayoutVars>
          <dgm:bulletEnabled val="1"/>
        </dgm:presLayoutVars>
      </dgm:prSet>
      <dgm:spPr/>
    </dgm:pt>
    <dgm:pt modelId="{2BF647A7-4C2D-434E-8766-C75E78E3B569}" type="pres">
      <dgm:prSet presAssocID="{802003CE-3229-B14E-B195-99D5FAE8D747}" presName="spaceBetweenRectangles" presStyleCnt="0"/>
      <dgm:spPr/>
    </dgm:pt>
    <dgm:pt modelId="{499AFAF0-5009-7F47-8DA4-3AE4521775C6}" type="pres">
      <dgm:prSet presAssocID="{6082A27E-3259-0344-9E78-FAB3D38DB6DA}" presName="parentLin" presStyleCnt="0"/>
      <dgm:spPr/>
    </dgm:pt>
    <dgm:pt modelId="{4FF4E9BF-2489-6A4C-B1D8-AFDE0E65CDD3}" type="pres">
      <dgm:prSet presAssocID="{6082A27E-3259-0344-9E78-FAB3D38DB6D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F04FCD9-EB8C-2245-9185-035E2D7FC57C}" type="pres">
      <dgm:prSet presAssocID="{6082A27E-3259-0344-9E78-FAB3D38DB6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FF33F-5EAC-7E4A-9F33-93021FE6FC42}" type="pres">
      <dgm:prSet presAssocID="{6082A27E-3259-0344-9E78-FAB3D38DB6DA}" presName="negativeSpace" presStyleCnt="0"/>
      <dgm:spPr/>
    </dgm:pt>
    <dgm:pt modelId="{1A04072C-604D-3C4A-A57A-0CFFD5E92D7A}" type="pres">
      <dgm:prSet presAssocID="{6082A27E-3259-0344-9E78-FAB3D38DB6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6D0658-9665-DE4D-8733-DBD5939C0132}" type="presOf" srcId="{A96D891B-4CA1-694B-8A30-8E399B5B09A8}" destId="{66EAC118-10F2-5D4E-BA44-25AAFC7007C5}" srcOrd="0" destOrd="0" presId="urn:microsoft.com/office/officeart/2005/8/layout/list1"/>
    <dgm:cxn modelId="{F9D38D87-8ECC-9549-9423-15A626E55607}" srcId="{CA380EA7-0A4F-EF47-BBD8-90BA59B9BC16}" destId="{A96D891B-4CA1-694B-8A30-8E399B5B09A8}" srcOrd="1" destOrd="0" parTransId="{CEEF44CA-F14A-DD4A-A82B-B4FF08F477A7}" sibTransId="{802003CE-3229-B14E-B195-99D5FAE8D747}"/>
    <dgm:cxn modelId="{016D9C98-06F6-EC4F-B67E-AE1DDFADA6DB}" type="presOf" srcId="{C497915B-EB03-4744-B77D-CEC52B3A4B1D}" destId="{D2BFF20C-F139-F246-9367-D9958B274CEE}" srcOrd="0" destOrd="0" presId="urn:microsoft.com/office/officeart/2005/8/layout/list1"/>
    <dgm:cxn modelId="{CDC97135-9796-0244-A155-D4D6B30FB050}" type="presOf" srcId="{6082A27E-3259-0344-9E78-FAB3D38DB6DA}" destId="{9F04FCD9-EB8C-2245-9185-035E2D7FC57C}" srcOrd="1" destOrd="0" presId="urn:microsoft.com/office/officeart/2005/8/layout/list1"/>
    <dgm:cxn modelId="{A6FAA30A-0A1F-C245-B1DC-F0C61AAE88B7}" srcId="{CA380EA7-0A4F-EF47-BBD8-90BA59B9BC16}" destId="{6082A27E-3259-0344-9E78-FAB3D38DB6DA}" srcOrd="2" destOrd="0" parTransId="{D9AD10CC-8E62-DE4A-A36E-591C46E8E5BD}" sibTransId="{C5EBF0FA-B794-D540-B81C-D17F45097129}"/>
    <dgm:cxn modelId="{87DFD52A-C879-2F4A-8BC6-3A22867AF528}" type="presOf" srcId="{CA380EA7-0A4F-EF47-BBD8-90BA59B9BC16}" destId="{648AA7D5-5222-9942-B2C5-015B5B4535FF}" srcOrd="0" destOrd="0" presId="urn:microsoft.com/office/officeart/2005/8/layout/list1"/>
    <dgm:cxn modelId="{18E356ED-27E1-EB4B-8F49-F37B2E3CA9E4}" type="presOf" srcId="{A96D891B-4CA1-694B-8A30-8E399B5B09A8}" destId="{BAC57ACD-76C3-D84B-8D49-6B4B16F75214}" srcOrd="1" destOrd="0" presId="urn:microsoft.com/office/officeart/2005/8/layout/list1"/>
    <dgm:cxn modelId="{62A84A1B-86AC-AB46-BFF0-DB30F850F04F}" type="presOf" srcId="{C497915B-EB03-4744-B77D-CEC52B3A4B1D}" destId="{0FE60CD7-3D83-034B-AD1C-8D1619B2E788}" srcOrd="1" destOrd="0" presId="urn:microsoft.com/office/officeart/2005/8/layout/list1"/>
    <dgm:cxn modelId="{FFAA1CAC-D79C-2A4B-961D-F45CE6969C06}" srcId="{CA380EA7-0A4F-EF47-BBD8-90BA59B9BC16}" destId="{C497915B-EB03-4744-B77D-CEC52B3A4B1D}" srcOrd="0" destOrd="0" parTransId="{EC08CDD7-6F01-C04E-91C0-39DF49BDDFB1}" sibTransId="{32CFCB13-4F71-CA4B-B8A4-795BC795DB4F}"/>
    <dgm:cxn modelId="{46EA9C21-7B74-CB42-A0CF-41A3CCF52BCB}" type="presOf" srcId="{6082A27E-3259-0344-9E78-FAB3D38DB6DA}" destId="{4FF4E9BF-2489-6A4C-B1D8-AFDE0E65CDD3}" srcOrd="0" destOrd="0" presId="urn:microsoft.com/office/officeart/2005/8/layout/list1"/>
    <dgm:cxn modelId="{84B78269-DD7E-2648-9CAE-E6CBF22565E5}" type="presParOf" srcId="{648AA7D5-5222-9942-B2C5-015B5B4535FF}" destId="{E65E6F0E-E1F7-AC47-8001-F9AEB903A36F}" srcOrd="0" destOrd="0" presId="urn:microsoft.com/office/officeart/2005/8/layout/list1"/>
    <dgm:cxn modelId="{C626EAB0-1AE3-3345-BE1C-10ED88F0B1DB}" type="presParOf" srcId="{E65E6F0E-E1F7-AC47-8001-F9AEB903A36F}" destId="{D2BFF20C-F139-F246-9367-D9958B274CEE}" srcOrd="0" destOrd="0" presId="urn:microsoft.com/office/officeart/2005/8/layout/list1"/>
    <dgm:cxn modelId="{FB6D1E96-5F24-B843-BD5E-CEA62DFD0EA7}" type="presParOf" srcId="{E65E6F0E-E1F7-AC47-8001-F9AEB903A36F}" destId="{0FE60CD7-3D83-034B-AD1C-8D1619B2E788}" srcOrd="1" destOrd="0" presId="urn:microsoft.com/office/officeart/2005/8/layout/list1"/>
    <dgm:cxn modelId="{4B47DAEE-1436-C94C-A872-72B08E97593C}" type="presParOf" srcId="{648AA7D5-5222-9942-B2C5-015B5B4535FF}" destId="{8FFC28FB-EA22-9045-A321-867902FB73E4}" srcOrd="1" destOrd="0" presId="urn:microsoft.com/office/officeart/2005/8/layout/list1"/>
    <dgm:cxn modelId="{69C73552-692C-CA4B-B95D-42F5D48DF5D0}" type="presParOf" srcId="{648AA7D5-5222-9942-B2C5-015B5B4535FF}" destId="{D1DA7D8B-4B73-8A48-BDFE-DBA7875F0F4F}" srcOrd="2" destOrd="0" presId="urn:microsoft.com/office/officeart/2005/8/layout/list1"/>
    <dgm:cxn modelId="{F3D15B7F-3AF9-864B-8DB5-2BE9185F993E}" type="presParOf" srcId="{648AA7D5-5222-9942-B2C5-015B5B4535FF}" destId="{CEE66005-0B71-3740-A647-6A136B809600}" srcOrd="3" destOrd="0" presId="urn:microsoft.com/office/officeart/2005/8/layout/list1"/>
    <dgm:cxn modelId="{D65037AE-D765-A74D-BD53-2EBEDD71EB78}" type="presParOf" srcId="{648AA7D5-5222-9942-B2C5-015B5B4535FF}" destId="{863D9E3A-AD4A-964F-A0F0-813070D089F2}" srcOrd="4" destOrd="0" presId="urn:microsoft.com/office/officeart/2005/8/layout/list1"/>
    <dgm:cxn modelId="{D502EDE3-ECE2-1E40-99B9-2DB7D844393E}" type="presParOf" srcId="{863D9E3A-AD4A-964F-A0F0-813070D089F2}" destId="{66EAC118-10F2-5D4E-BA44-25AAFC7007C5}" srcOrd="0" destOrd="0" presId="urn:microsoft.com/office/officeart/2005/8/layout/list1"/>
    <dgm:cxn modelId="{2587F2D2-8C5E-424B-9BF2-95CB4DB3BB7B}" type="presParOf" srcId="{863D9E3A-AD4A-964F-A0F0-813070D089F2}" destId="{BAC57ACD-76C3-D84B-8D49-6B4B16F75214}" srcOrd="1" destOrd="0" presId="urn:microsoft.com/office/officeart/2005/8/layout/list1"/>
    <dgm:cxn modelId="{76A4B33C-BD7A-AA4D-9FF6-F1BDF582C7D6}" type="presParOf" srcId="{648AA7D5-5222-9942-B2C5-015B5B4535FF}" destId="{08328359-C63B-DD4F-B67C-2612EE109EF0}" srcOrd="5" destOrd="0" presId="urn:microsoft.com/office/officeart/2005/8/layout/list1"/>
    <dgm:cxn modelId="{3E994141-D007-BA40-98D5-7DA8577FFCE2}" type="presParOf" srcId="{648AA7D5-5222-9942-B2C5-015B5B4535FF}" destId="{736C1574-1948-884D-89F8-0BBCFE56EB84}" srcOrd="6" destOrd="0" presId="urn:microsoft.com/office/officeart/2005/8/layout/list1"/>
    <dgm:cxn modelId="{1989D246-0A1B-A947-90C6-4623933BBF05}" type="presParOf" srcId="{648AA7D5-5222-9942-B2C5-015B5B4535FF}" destId="{2BF647A7-4C2D-434E-8766-C75E78E3B569}" srcOrd="7" destOrd="0" presId="urn:microsoft.com/office/officeart/2005/8/layout/list1"/>
    <dgm:cxn modelId="{719DC334-31C1-814A-9788-7ACE4DF9F505}" type="presParOf" srcId="{648AA7D5-5222-9942-B2C5-015B5B4535FF}" destId="{499AFAF0-5009-7F47-8DA4-3AE4521775C6}" srcOrd="8" destOrd="0" presId="urn:microsoft.com/office/officeart/2005/8/layout/list1"/>
    <dgm:cxn modelId="{B9D0989D-A12B-9941-9A45-202081CFBF0C}" type="presParOf" srcId="{499AFAF0-5009-7F47-8DA4-3AE4521775C6}" destId="{4FF4E9BF-2489-6A4C-B1D8-AFDE0E65CDD3}" srcOrd="0" destOrd="0" presId="urn:microsoft.com/office/officeart/2005/8/layout/list1"/>
    <dgm:cxn modelId="{7FCEED47-96EA-8341-BDE7-237078E82939}" type="presParOf" srcId="{499AFAF0-5009-7F47-8DA4-3AE4521775C6}" destId="{9F04FCD9-EB8C-2245-9185-035E2D7FC57C}" srcOrd="1" destOrd="0" presId="urn:microsoft.com/office/officeart/2005/8/layout/list1"/>
    <dgm:cxn modelId="{54A861D3-57E0-5F4A-A511-5E11AF098A4A}" type="presParOf" srcId="{648AA7D5-5222-9942-B2C5-015B5B4535FF}" destId="{7BCFF33F-5EAC-7E4A-9F33-93021FE6FC42}" srcOrd="9" destOrd="0" presId="urn:microsoft.com/office/officeart/2005/8/layout/list1"/>
    <dgm:cxn modelId="{CAD99F23-8BA0-6D46-81B7-96E507FDB5EF}" type="presParOf" srcId="{648AA7D5-5222-9942-B2C5-015B5B4535FF}" destId="{1A04072C-604D-3C4A-A57A-0CFFD5E92D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5B09-158A-3F4B-BA5E-941F25F3A26E}">
      <dsp:nvSpPr>
        <dsp:cNvPr id="0" name=""/>
        <dsp:cNvSpPr/>
      </dsp:nvSpPr>
      <dsp:spPr>
        <a:xfrm>
          <a:off x="19545" y="37310"/>
          <a:ext cx="2567006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Wake Forest School of Medicine Coordinating Center</a:t>
          </a:r>
          <a:endParaRPr lang="en-US" sz="1500" kern="1200" dirty="0"/>
        </a:p>
      </dsp:txBody>
      <dsp:txXfrm>
        <a:off x="19545" y="37310"/>
        <a:ext cx="2567006" cy="892800"/>
      </dsp:txXfrm>
    </dsp:sp>
    <dsp:sp modelId="{7CDCAD43-DFA8-DE4D-87AA-ED645160DBB4}">
      <dsp:nvSpPr>
        <dsp:cNvPr id="0" name=""/>
        <dsp:cNvSpPr/>
      </dsp:nvSpPr>
      <dsp:spPr>
        <a:xfrm>
          <a:off x="0" y="944612"/>
          <a:ext cx="2583794" cy="13615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5CD45-CAAE-7F4A-BF0E-31315B4B4670}">
      <dsp:nvSpPr>
        <dsp:cNvPr id="0" name=""/>
        <dsp:cNvSpPr/>
      </dsp:nvSpPr>
      <dsp:spPr>
        <a:xfrm>
          <a:off x="2945187" y="34194"/>
          <a:ext cx="2567006" cy="892800"/>
        </a:xfrm>
        <a:prstGeom prst="rect">
          <a:avLst/>
        </a:prstGeom>
        <a:solidFill>
          <a:schemeClr val="accent3">
            <a:hueOff val="-2800861"/>
            <a:satOff val="-15777"/>
            <a:lumOff val="5817"/>
            <a:alphaOff val="0"/>
          </a:schemeClr>
        </a:solidFill>
        <a:ln w="22225" cap="rnd" cmpd="sng" algn="ctr">
          <a:solidFill>
            <a:schemeClr val="accent3">
              <a:hueOff val="-2800861"/>
              <a:satOff val="-15777"/>
              <a:lumOff val="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/>
            <a:t>WFSM Clinical Site</a:t>
          </a:r>
          <a:endParaRPr lang="en-US" sz="1500" u="none" kern="1200" dirty="0"/>
        </a:p>
      </dsp:txBody>
      <dsp:txXfrm>
        <a:off x="2945187" y="34194"/>
        <a:ext cx="2567006" cy="892800"/>
      </dsp:txXfrm>
    </dsp:sp>
    <dsp:sp modelId="{B879792C-EDEC-1C41-828E-B1287FA5F994}">
      <dsp:nvSpPr>
        <dsp:cNvPr id="0" name=""/>
        <dsp:cNvSpPr/>
      </dsp:nvSpPr>
      <dsp:spPr>
        <a:xfrm>
          <a:off x="2945187" y="926994"/>
          <a:ext cx="2567006" cy="1361520"/>
        </a:xfrm>
        <a:prstGeom prst="rect">
          <a:avLst/>
        </a:prstGeom>
        <a:solidFill>
          <a:schemeClr val="accent3">
            <a:tint val="40000"/>
            <a:alpha val="90000"/>
            <a:hueOff val="-2899347"/>
            <a:satOff val="-7747"/>
            <a:lumOff val="813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2899347"/>
              <a:satOff val="-7747"/>
              <a:lumOff val="8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Jeff Williamson, MD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Jo Cleveland, MD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Ben Williams, MD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Bonnie Sachs, PhD</a:t>
          </a:r>
          <a:endParaRPr lang="en-US" sz="1500" kern="1200" dirty="0"/>
        </a:p>
      </dsp:txBody>
      <dsp:txXfrm>
        <a:off x="2945187" y="926994"/>
        <a:ext cx="2567006" cy="1361520"/>
      </dsp:txXfrm>
    </dsp:sp>
    <dsp:sp modelId="{D158C79E-9E26-5A4B-A2AB-AF4AF016EA97}">
      <dsp:nvSpPr>
        <dsp:cNvPr id="0" name=""/>
        <dsp:cNvSpPr/>
      </dsp:nvSpPr>
      <dsp:spPr>
        <a:xfrm>
          <a:off x="5871575" y="34194"/>
          <a:ext cx="2567006" cy="892800"/>
        </a:xfrm>
        <a:prstGeom prst="rect">
          <a:avLst/>
        </a:prstGeom>
        <a:solidFill>
          <a:schemeClr val="accent3">
            <a:hueOff val="-5601721"/>
            <a:satOff val="-31553"/>
            <a:lumOff val="11634"/>
            <a:alphaOff val="0"/>
          </a:schemeClr>
        </a:solidFill>
        <a:ln w="22225" cap="rnd" cmpd="sng" algn="ctr">
          <a:solidFill>
            <a:schemeClr val="accent3">
              <a:hueOff val="-5601721"/>
              <a:satOff val="-31553"/>
              <a:lumOff val="1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USC/ATRI</a:t>
          </a:r>
          <a:endParaRPr lang="en-US" sz="1500" kern="1200" dirty="0"/>
        </a:p>
      </dsp:txBody>
      <dsp:txXfrm>
        <a:off x="5871575" y="34194"/>
        <a:ext cx="2567006" cy="892800"/>
      </dsp:txXfrm>
    </dsp:sp>
    <dsp:sp modelId="{0B1CB909-9577-0C4A-A286-18B69599EA75}">
      <dsp:nvSpPr>
        <dsp:cNvPr id="0" name=""/>
        <dsp:cNvSpPr/>
      </dsp:nvSpPr>
      <dsp:spPr>
        <a:xfrm>
          <a:off x="5871575" y="926994"/>
          <a:ext cx="2567006" cy="1361520"/>
        </a:xfrm>
        <a:prstGeom prst="rect">
          <a:avLst/>
        </a:prstGeom>
        <a:solidFill>
          <a:schemeClr val="accent3">
            <a:tint val="40000"/>
            <a:alpha val="90000"/>
            <a:hueOff val="-5798693"/>
            <a:satOff val="-15494"/>
            <a:lumOff val="1626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5798693"/>
              <a:satOff val="-15494"/>
              <a:lumOff val="1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Rema Raman, PhD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Gus Jimenez-</a:t>
          </a:r>
          <a:r>
            <a:rPr lang="en-US" sz="1500" b="1" kern="1200" dirty="0" err="1"/>
            <a:t>Maggiora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Robert </a:t>
          </a:r>
          <a:r>
            <a:rPr lang="en-US" sz="1500" b="1" kern="1200" dirty="0" err="1"/>
            <a:t>Rissman</a:t>
          </a:r>
          <a:r>
            <a:rPr lang="en-US" sz="1500" b="1" kern="1200" dirty="0"/>
            <a:t>, PhD</a:t>
          </a:r>
          <a:endParaRPr lang="en-US" sz="1500" kern="1200" dirty="0"/>
        </a:p>
      </dsp:txBody>
      <dsp:txXfrm>
        <a:off x="5871575" y="926994"/>
        <a:ext cx="2567006" cy="1361520"/>
      </dsp:txXfrm>
    </dsp:sp>
    <dsp:sp modelId="{AF6E89BA-B40F-674E-8B95-57DEBDB7AB21}">
      <dsp:nvSpPr>
        <dsp:cNvPr id="0" name=""/>
        <dsp:cNvSpPr/>
      </dsp:nvSpPr>
      <dsp:spPr>
        <a:xfrm>
          <a:off x="8797962" y="34194"/>
          <a:ext cx="2567006" cy="892800"/>
        </a:xfrm>
        <a:prstGeom prst="rect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Karolinska </a:t>
          </a:r>
          <a:r>
            <a:rPr lang="en-US" sz="1500" b="1" kern="1200" dirty="0" err="1"/>
            <a:t>Institutet</a:t>
          </a:r>
          <a:r>
            <a:rPr lang="en-US" sz="1500" b="1" kern="1200" dirty="0"/>
            <a:t> &amp; National Institute for Health &amp; Welfare</a:t>
          </a:r>
          <a:endParaRPr lang="en-US" sz="1500" kern="1200" dirty="0"/>
        </a:p>
      </dsp:txBody>
      <dsp:txXfrm>
        <a:off x="8797962" y="34194"/>
        <a:ext cx="2567006" cy="892800"/>
      </dsp:txXfrm>
    </dsp:sp>
    <dsp:sp modelId="{C27E1CFF-C0A3-554C-8629-5AA90CF38C53}">
      <dsp:nvSpPr>
        <dsp:cNvPr id="0" name=""/>
        <dsp:cNvSpPr/>
      </dsp:nvSpPr>
      <dsp:spPr>
        <a:xfrm>
          <a:off x="8797962" y="926994"/>
          <a:ext cx="2567006" cy="1361520"/>
        </a:xfrm>
        <a:prstGeom prst="rect">
          <a:avLst/>
        </a:prstGeom>
        <a:solidFill>
          <a:schemeClr val="accent3">
            <a:tint val="40000"/>
            <a:alpha val="90000"/>
            <a:hueOff val="-8698040"/>
            <a:satOff val="-23241"/>
            <a:lumOff val="2439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8698040"/>
              <a:satOff val="-23241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u="sng" kern="1200" dirty="0" err="1"/>
            <a:t>Miia</a:t>
          </a:r>
          <a:r>
            <a:rPr lang="en-US" sz="1500" b="1" u="sng" kern="1200" dirty="0"/>
            <a:t> </a:t>
          </a:r>
          <a:r>
            <a:rPr lang="en-US" sz="1500" b="1" u="sng" kern="1200" dirty="0" err="1"/>
            <a:t>Kivipelto</a:t>
          </a:r>
          <a:r>
            <a:rPr lang="en-US" sz="1500" b="1" u="sng" kern="1200" dirty="0"/>
            <a:t>, MD PhD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/>
            <a:t>Tiia</a:t>
          </a:r>
          <a:r>
            <a:rPr lang="en-US" sz="1500" b="1" kern="1200" dirty="0"/>
            <a:t> </a:t>
          </a:r>
          <a:r>
            <a:rPr lang="en-US" sz="1500" b="1" kern="1200" dirty="0" err="1"/>
            <a:t>Ngandu</a:t>
          </a:r>
          <a:r>
            <a:rPr lang="en-US" sz="1500" b="1" kern="1200" dirty="0"/>
            <a:t>, MD PhD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Alina Solomon, MD PhD</a:t>
          </a:r>
          <a:endParaRPr lang="en-US" sz="1500" kern="1200" dirty="0"/>
        </a:p>
      </dsp:txBody>
      <dsp:txXfrm>
        <a:off x="8797962" y="926994"/>
        <a:ext cx="2567006" cy="136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6D501-71D5-9646-87E4-12774FFEE1EA}">
      <dsp:nvSpPr>
        <dsp:cNvPr id="0" name=""/>
        <dsp:cNvSpPr/>
      </dsp:nvSpPr>
      <dsp:spPr>
        <a:xfrm>
          <a:off x="5328" y="253869"/>
          <a:ext cx="2042504" cy="528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Rush U Medical Center</a:t>
          </a:r>
          <a:endParaRPr lang="en-US" sz="1500" kern="1200" dirty="0"/>
        </a:p>
      </dsp:txBody>
      <dsp:txXfrm>
        <a:off x="5328" y="253869"/>
        <a:ext cx="2042504" cy="528250"/>
      </dsp:txXfrm>
    </dsp:sp>
    <dsp:sp modelId="{2F2BB401-F109-244C-9E0D-CB9AA928A204}">
      <dsp:nvSpPr>
        <dsp:cNvPr id="0" name=""/>
        <dsp:cNvSpPr/>
      </dsp:nvSpPr>
      <dsp:spPr>
        <a:xfrm>
          <a:off x="5328" y="782120"/>
          <a:ext cx="2042504" cy="12867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Martha Clare Morris, ScD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Jennifer </a:t>
          </a:r>
          <a:r>
            <a:rPr lang="en-US" sz="1500" b="1" kern="1200" dirty="0" err="1"/>
            <a:t>Ventrelle</a:t>
          </a:r>
          <a:r>
            <a:rPr lang="en-US" sz="1500" b="1" kern="1200" dirty="0"/>
            <a:t>, MS</a:t>
          </a:r>
          <a:endParaRPr lang="en-US" sz="1500" kern="1200" dirty="0"/>
        </a:p>
      </dsp:txBody>
      <dsp:txXfrm>
        <a:off x="5328" y="782120"/>
        <a:ext cx="2042504" cy="1286718"/>
      </dsp:txXfrm>
    </dsp:sp>
    <dsp:sp modelId="{1DB756C9-F802-DD4B-859B-D482FC4DB017}">
      <dsp:nvSpPr>
        <dsp:cNvPr id="0" name=""/>
        <dsp:cNvSpPr/>
      </dsp:nvSpPr>
      <dsp:spPr>
        <a:xfrm>
          <a:off x="2333783" y="253869"/>
          <a:ext cx="2042504" cy="528250"/>
        </a:xfrm>
        <a:prstGeom prst="rect">
          <a:avLst/>
        </a:prstGeom>
        <a:solidFill>
          <a:schemeClr val="accent3">
            <a:hueOff val="-2100645"/>
            <a:satOff val="-11833"/>
            <a:lumOff val="4363"/>
            <a:alphaOff val="0"/>
          </a:schemeClr>
        </a:solidFill>
        <a:ln w="22225" cap="rnd" cmpd="sng" algn="ctr">
          <a:solidFill>
            <a:schemeClr val="accent3">
              <a:hueOff val="-2100645"/>
              <a:satOff val="-11833"/>
              <a:lumOff val="43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U of California – Davis  *</a:t>
          </a:r>
          <a:r>
            <a:rPr lang="en-US" sz="1500" b="1" u="sng" kern="1200" dirty="0"/>
            <a:t>Clinical Site</a:t>
          </a:r>
          <a:endParaRPr lang="en-US" sz="1500" kern="1200" dirty="0"/>
        </a:p>
      </dsp:txBody>
      <dsp:txXfrm>
        <a:off x="2333783" y="253869"/>
        <a:ext cx="2042504" cy="528250"/>
      </dsp:txXfrm>
    </dsp:sp>
    <dsp:sp modelId="{EF24E894-0D95-3546-9088-4C1111ABEBF0}">
      <dsp:nvSpPr>
        <dsp:cNvPr id="0" name=""/>
        <dsp:cNvSpPr/>
      </dsp:nvSpPr>
      <dsp:spPr>
        <a:xfrm>
          <a:off x="2333783" y="782120"/>
          <a:ext cx="2042504" cy="1286718"/>
        </a:xfrm>
        <a:prstGeom prst="rect">
          <a:avLst/>
        </a:prstGeom>
        <a:solidFill>
          <a:schemeClr val="accent3">
            <a:tint val="40000"/>
            <a:alpha val="90000"/>
            <a:hueOff val="-2174510"/>
            <a:satOff val="-5810"/>
            <a:lumOff val="61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2174510"/>
              <a:satOff val="-5810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u="sng" kern="1200" dirty="0"/>
            <a:t>Rachel Whitmer, PhD</a:t>
          </a:r>
          <a:endParaRPr lang="en-US" sz="1500" u="sng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Sarah Farias, PhD,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/>
            <a:t>Charlie DeCarli, MD</a:t>
          </a:r>
          <a:endParaRPr lang="en-US" sz="1500" kern="1200"/>
        </a:p>
      </dsp:txBody>
      <dsp:txXfrm>
        <a:off x="2333783" y="782120"/>
        <a:ext cx="2042504" cy="1286718"/>
      </dsp:txXfrm>
    </dsp:sp>
    <dsp:sp modelId="{450EEFBE-93B2-8E47-AC88-090AA1016522}">
      <dsp:nvSpPr>
        <dsp:cNvPr id="0" name=""/>
        <dsp:cNvSpPr/>
      </dsp:nvSpPr>
      <dsp:spPr>
        <a:xfrm>
          <a:off x="4662238" y="253869"/>
          <a:ext cx="2042504" cy="528250"/>
        </a:xfrm>
        <a:prstGeom prst="rect">
          <a:avLst/>
        </a:prstGeom>
        <a:solidFill>
          <a:schemeClr val="accent3">
            <a:hueOff val="-4201291"/>
            <a:satOff val="-23665"/>
            <a:lumOff val="8726"/>
            <a:alphaOff val="0"/>
          </a:schemeClr>
        </a:solidFill>
        <a:ln w="22225" cap="rnd" cmpd="sng" algn="ctr">
          <a:solidFill>
            <a:schemeClr val="accent3">
              <a:hueOff val="-4201291"/>
              <a:satOff val="-23665"/>
              <a:lumOff val="8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Brigham &amp; Women’s Hospital</a:t>
          </a:r>
          <a:endParaRPr lang="en-US" sz="1500" kern="1200" dirty="0"/>
        </a:p>
      </dsp:txBody>
      <dsp:txXfrm>
        <a:off x="4662238" y="253869"/>
        <a:ext cx="2042504" cy="528250"/>
      </dsp:txXfrm>
    </dsp:sp>
    <dsp:sp modelId="{4AF30E9B-CEAD-F349-8440-749C7C902397}">
      <dsp:nvSpPr>
        <dsp:cNvPr id="0" name=""/>
        <dsp:cNvSpPr/>
      </dsp:nvSpPr>
      <dsp:spPr>
        <a:xfrm>
          <a:off x="4662238" y="782120"/>
          <a:ext cx="2042504" cy="1286718"/>
        </a:xfrm>
        <a:prstGeom prst="rect">
          <a:avLst/>
        </a:prstGeom>
        <a:solidFill>
          <a:schemeClr val="accent3">
            <a:tint val="40000"/>
            <a:alpha val="90000"/>
            <a:hueOff val="-4349020"/>
            <a:satOff val="-11620"/>
            <a:lumOff val="1219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4349020"/>
              <a:satOff val="-11620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Kate Papp, PhD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/>
            <a:t>Dorene Rentz, PhD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/>
            <a:t>Yakeel</a:t>
          </a:r>
          <a:r>
            <a:rPr lang="en-US" sz="1500" b="1" kern="1200" dirty="0"/>
            <a:t> Quiroz, PhD</a:t>
          </a:r>
          <a:endParaRPr lang="en-US" sz="1500" kern="1200" dirty="0"/>
        </a:p>
      </dsp:txBody>
      <dsp:txXfrm>
        <a:off x="4662238" y="782120"/>
        <a:ext cx="2042504" cy="1286718"/>
      </dsp:txXfrm>
    </dsp:sp>
    <dsp:sp modelId="{E902590D-F56B-0340-91FA-80578B4F7B91}">
      <dsp:nvSpPr>
        <dsp:cNvPr id="0" name=""/>
        <dsp:cNvSpPr/>
      </dsp:nvSpPr>
      <dsp:spPr>
        <a:xfrm>
          <a:off x="6990693" y="253869"/>
          <a:ext cx="2042504" cy="528250"/>
        </a:xfrm>
        <a:prstGeom prst="rect">
          <a:avLst/>
        </a:prstGeom>
        <a:solidFill>
          <a:schemeClr val="accent3">
            <a:hueOff val="-6301936"/>
            <a:satOff val="-35498"/>
            <a:lumOff val="13088"/>
            <a:alphaOff val="0"/>
          </a:schemeClr>
        </a:solidFill>
        <a:ln w="22225" cap="rnd" cmpd="sng" algn="ctr">
          <a:solidFill>
            <a:schemeClr val="accent3">
              <a:hueOff val="-6301936"/>
              <a:satOff val="-35498"/>
              <a:lumOff val="13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Alzheimer’s Association</a:t>
          </a:r>
          <a:endParaRPr lang="en-US" sz="1500" kern="1200"/>
        </a:p>
      </dsp:txBody>
      <dsp:txXfrm>
        <a:off x="6990693" y="253869"/>
        <a:ext cx="2042504" cy="528250"/>
      </dsp:txXfrm>
    </dsp:sp>
    <dsp:sp modelId="{FFCDAD61-79F6-F44A-915E-B42A602E5CEC}">
      <dsp:nvSpPr>
        <dsp:cNvPr id="0" name=""/>
        <dsp:cNvSpPr/>
      </dsp:nvSpPr>
      <dsp:spPr>
        <a:xfrm>
          <a:off x="6990693" y="782120"/>
          <a:ext cx="2042504" cy="1286718"/>
        </a:xfrm>
        <a:prstGeom prst="rect">
          <a:avLst/>
        </a:prstGeom>
        <a:solidFill>
          <a:schemeClr val="accent3">
            <a:tint val="40000"/>
            <a:alpha val="90000"/>
            <a:hueOff val="-6523530"/>
            <a:satOff val="-17431"/>
            <a:lumOff val="1829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6523530"/>
              <a:satOff val="-17431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Maria Carrillo, PhD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Heather Snyder, PhD</a:t>
          </a:r>
          <a:endParaRPr lang="en-US" sz="1500" kern="1200" dirty="0"/>
        </a:p>
      </dsp:txBody>
      <dsp:txXfrm>
        <a:off x="6990693" y="782120"/>
        <a:ext cx="2042504" cy="1286718"/>
      </dsp:txXfrm>
    </dsp:sp>
    <dsp:sp modelId="{2A9BCA0A-37CE-3842-AF6D-04BDB6F295DA}">
      <dsp:nvSpPr>
        <dsp:cNvPr id="0" name=""/>
        <dsp:cNvSpPr/>
      </dsp:nvSpPr>
      <dsp:spPr>
        <a:xfrm>
          <a:off x="9319149" y="253869"/>
          <a:ext cx="2042504" cy="528250"/>
        </a:xfrm>
        <a:prstGeom prst="rect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Y-USA</a:t>
          </a:r>
          <a:endParaRPr lang="en-US" sz="1500" kern="1200" dirty="0"/>
        </a:p>
      </dsp:txBody>
      <dsp:txXfrm>
        <a:off x="9319149" y="253869"/>
        <a:ext cx="2042504" cy="528250"/>
      </dsp:txXfrm>
    </dsp:sp>
    <dsp:sp modelId="{C18A64B9-805B-BE43-B28D-84C3AF3DD4E7}">
      <dsp:nvSpPr>
        <dsp:cNvPr id="0" name=""/>
        <dsp:cNvSpPr/>
      </dsp:nvSpPr>
      <dsp:spPr>
        <a:xfrm>
          <a:off x="9319149" y="782120"/>
          <a:ext cx="2042504" cy="1286718"/>
        </a:xfrm>
        <a:prstGeom prst="rect">
          <a:avLst/>
        </a:prstGeom>
        <a:solidFill>
          <a:schemeClr val="accent3">
            <a:tint val="40000"/>
            <a:alpha val="90000"/>
            <a:hueOff val="-8698040"/>
            <a:satOff val="-23241"/>
            <a:lumOff val="2439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8698040"/>
              <a:satOff val="-23241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u="none" kern="1200" dirty="0"/>
            <a:t>Valerie Lawson, MS RD</a:t>
          </a:r>
          <a:endParaRPr lang="en-US" sz="1500" u="none" kern="1200" dirty="0"/>
        </a:p>
      </dsp:txBody>
      <dsp:txXfrm>
        <a:off x="9319149" y="782120"/>
        <a:ext cx="2042504" cy="1286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6BD05-D376-E046-942A-1DCF6675AA70}">
      <dsp:nvSpPr>
        <dsp:cNvPr id="0" name=""/>
        <dsp:cNvSpPr/>
      </dsp:nvSpPr>
      <dsp:spPr>
        <a:xfrm>
          <a:off x="0" y="3252209"/>
          <a:ext cx="11029615" cy="10674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Primary Outcome:</a:t>
          </a:r>
        </a:p>
      </dsp:txBody>
      <dsp:txXfrm>
        <a:off x="0" y="3252209"/>
        <a:ext cx="11029615" cy="576421"/>
      </dsp:txXfrm>
    </dsp:sp>
    <dsp:sp modelId="{77C7F58F-C9FE-354F-A1FE-02E42EA52FAC}">
      <dsp:nvSpPr>
        <dsp:cNvPr id="0" name=""/>
        <dsp:cNvSpPr/>
      </dsp:nvSpPr>
      <dsp:spPr>
        <a:xfrm>
          <a:off x="0" y="3807282"/>
          <a:ext cx="5514807" cy="4910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Cognitive trajectory (global cognitive composite outcome)</a:t>
          </a:r>
        </a:p>
      </dsp:txBody>
      <dsp:txXfrm>
        <a:off x="0" y="3807282"/>
        <a:ext cx="5514807" cy="491025"/>
      </dsp:txXfrm>
    </dsp:sp>
    <dsp:sp modelId="{368E07CE-D653-2447-ACBA-4E1C8C1279BB}">
      <dsp:nvSpPr>
        <dsp:cNvPr id="0" name=""/>
        <dsp:cNvSpPr/>
      </dsp:nvSpPr>
      <dsp:spPr>
        <a:xfrm>
          <a:off x="5514807" y="3807282"/>
          <a:ext cx="5514807" cy="4910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24 months of follow up</a:t>
          </a:r>
        </a:p>
      </dsp:txBody>
      <dsp:txXfrm>
        <a:off x="5514807" y="3807282"/>
        <a:ext cx="5514807" cy="491025"/>
      </dsp:txXfrm>
    </dsp:sp>
    <dsp:sp modelId="{50E44D46-6A47-8744-8F7A-ADA1ED820876}">
      <dsp:nvSpPr>
        <dsp:cNvPr id="0" name=""/>
        <dsp:cNvSpPr/>
      </dsp:nvSpPr>
      <dsp:spPr>
        <a:xfrm rot="10800000">
          <a:off x="0" y="1626486"/>
          <a:ext cx="11029615" cy="1641734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Random allocation:</a:t>
          </a:r>
        </a:p>
      </dsp:txBody>
      <dsp:txXfrm rot="-10800000">
        <a:off x="0" y="1626486"/>
        <a:ext cx="11029615" cy="576248"/>
      </dsp:txXfrm>
    </dsp:sp>
    <dsp:sp modelId="{736EF0A4-2C6D-044C-A6CD-29959D6D3A1E}">
      <dsp:nvSpPr>
        <dsp:cNvPr id="0" name=""/>
        <dsp:cNvSpPr/>
      </dsp:nvSpPr>
      <dsp:spPr>
        <a:xfrm>
          <a:off x="0" y="2202735"/>
          <a:ext cx="5514807" cy="4908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Self-Guided Lifestyle Intervention</a:t>
          </a:r>
        </a:p>
      </dsp:txBody>
      <dsp:txXfrm>
        <a:off x="0" y="2202735"/>
        <a:ext cx="5514807" cy="490878"/>
      </dsp:txXfrm>
    </dsp:sp>
    <dsp:sp modelId="{65D1CFC8-EEBB-BE4F-89F6-7BFF8E3A93CF}">
      <dsp:nvSpPr>
        <dsp:cNvPr id="0" name=""/>
        <dsp:cNvSpPr/>
      </dsp:nvSpPr>
      <dsp:spPr>
        <a:xfrm>
          <a:off x="5514807" y="2202735"/>
          <a:ext cx="5514807" cy="4908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Structured Lifestyle Intervention</a:t>
          </a:r>
        </a:p>
      </dsp:txBody>
      <dsp:txXfrm>
        <a:off x="5514807" y="2202735"/>
        <a:ext cx="5514807" cy="490878"/>
      </dsp:txXfrm>
    </dsp:sp>
    <dsp:sp modelId="{694BB0BB-C3E2-8D44-B4E1-6B71EAEF69AB}">
      <dsp:nvSpPr>
        <dsp:cNvPr id="0" name=""/>
        <dsp:cNvSpPr/>
      </dsp:nvSpPr>
      <dsp:spPr>
        <a:xfrm rot="10800000">
          <a:off x="0" y="763"/>
          <a:ext cx="11029615" cy="164173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Cohort: </a:t>
          </a:r>
          <a:endParaRPr lang="en-US" sz="2000" b="1" kern="1200" dirty="0"/>
        </a:p>
      </dsp:txBody>
      <dsp:txXfrm rot="-10800000">
        <a:off x="0" y="763"/>
        <a:ext cx="11029615" cy="576248"/>
      </dsp:txXfrm>
    </dsp:sp>
    <dsp:sp modelId="{4942B481-2B0F-5849-86CB-2EB5A198E5AA}">
      <dsp:nvSpPr>
        <dsp:cNvPr id="0" name=""/>
        <dsp:cNvSpPr/>
      </dsp:nvSpPr>
      <dsp:spPr>
        <a:xfrm>
          <a:off x="5385" y="577012"/>
          <a:ext cx="3672947" cy="49087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N=2000; 5 clinical networks</a:t>
          </a:r>
        </a:p>
      </dsp:txBody>
      <dsp:txXfrm>
        <a:off x="5385" y="577012"/>
        <a:ext cx="3672947" cy="490878"/>
      </dsp:txXfrm>
    </dsp:sp>
    <dsp:sp modelId="{513F6CCD-CD43-9840-9DC2-6081839B048F}">
      <dsp:nvSpPr>
        <dsp:cNvPr id="0" name=""/>
        <dsp:cNvSpPr/>
      </dsp:nvSpPr>
      <dsp:spPr>
        <a:xfrm>
          <a:off x="3678333" y="577012"/>
          <a:ext cx="3672947" cy="4908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Cognitively normal older adults (60-79 years)</a:t>
          </a:r>
        </a:p>
      </dsp:txBody>
      <dsp:txXfrm>
        <a:off x="3678333" y="577012"/>
        <a:ext cx="3672947" cy="490878"/>
      </dsp:txXfrm>
    </dsp:sp>
    <dsp:sp modelId="{B2C06B30-2447-5E40-A108-754C6FBCD45E}">
      <dsp:nvSpPr>
        <dsp:cNvPr id="0" name=""/>
        <dsp:cNvSpPr/>
      </dsp:nvSpPr>
      <dsp:spPr>
        <a:xfrm>
          <a:off x="7351281" y="577012"/>
          <a:ext cx="3672947" cy="4908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increased risk for cognitive decline: sedentary, poor diet, cardiovascular health status, 1</a:t>
          </a:r>
          <a:r>
            <a:rPr lang="en-US" sz="1100" b="1" kern="1200" baseline="30000" dirty="0"/>
            <a:t>st</a:t>
          </a:r>
          <a:r>
            <a:rPr lang="en-US" sz="1100" b="1" kern="1200" dirty="0"/>
            <a:t> degree family history.</a:t>
          </a:r>
        </a:p>
      </dsp:txBody>
      <dsp:txXfrm>
        <a:off x="7351281" y="577012"/>
        <a:ext cx="3672947" cy="490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23F62-3C86-FE4B-9282-93BCF79B55D5}">
      <dsp:nvSpPr>
        <dsp:cNvPr id="0" name=""/>
        <dsp:cNvSpPr/>
      </dsp:nvSpPr>
      <dsp:spPr>
        <a:xfrm>
          <a:off x="0" y="247637"/>
          <a:ext cx="1102995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6047" tIns="312420" rIns="8560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Group meetings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3 </a:t>
          </a:r>
          <a:r>
            <a:rPr lang="en-US" sz="1500" kern="1200" dirty="0">
              <a:sym typeface="Wingdings" pitchFamily="2" charset="2"/>
            </a:rPr>
            <a:t></a:t>
          </a:r>
          <a:r>
            <a:rPr lang="en-US" sz="1500" kern="1200" dirty="0"/>
            <a:t> year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2 </a:t>
          </a:r>
          <a:r>
            <a:rPr lang="en-US" sz="1500" kern="1200" dirty="0">
              <a:sym typeface="Wingdings" pitchFamily="2" charset="2"/>
            </a:rPr>
            <a:t></a:t>
          </a:r>
          <a:r>
            <a:rPr lang="en-US" sz="1500" kern="1200" dirty="0"/>
            <a:t> year 2</a:t>
          </a:r>
        </a:p>
      </dsp:txBody>
      <dsp:txXfrm>
        <a:off x="0" y="247637"/>
        <a:ext cx="11029950" cy="1086750"/>
      </dsp:txXfrm>
    </dsp:sp>
    <dsp:sp modelId="{18A16849-5AF4-2E49-BEC1-CBE768FCC53C}">
      <dsp:nvSpPr>
        <dsp:cNvPr id="0" name=""/>
        <dsp:cNvSpPr/>
      </dsp:nvSpPr>
      <dsp:spPr>
        <a:xfrm>
          <a:off x="551497" y="26237"/>
          <a:ext cx="7720965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Healthy Lifestyle Practices Education</a:t>
          </a:r>
        </a:p>
      </dsp:txBody>
      <dsp:txXfrm>
        <a:off x="573113" y="47853"/>
        <a:ext cx="7677733" cy="399568"/>
      </dsp:txXfrm>
    </dsp:sp>
    <dsp:sp modelId="{B1ECABCA-F0C5-624E-9B75-DA5BE0C3674F}">
      <dsp:nvSpPr>
        <dsp:cNvPr id="0" name=""/>
        <dsp:cNvSpPr/>
      </dsp:nvSpPr>
      <dsp:spPr>
        <a:xfrm>
          <a:off x="0" y="1636787"/>
          <a:ext cx="1102995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4201291"/>
              <a:satOff val="-23665"/>
              <a:lumOff val="872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6047" tIns="312420" rIns="8560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Blood pressure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CVD risk factors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Body weight</a:t>
          </a:r>
        </a:p>
      </dsp:txBody>
      <dsp:txXfrm>
        <a:off x="0" y="1636787"/>
        <a:ext cx="11029950" cy="1086750"/>
      </dsp:txXfrm>
    </dsp:sp>
    <dsp:sp modelId="{616F8B03-9506-384A-9647-A0591F3689A2}">
      <dsp:nvSpPr>
        <dsp:cNvPr id="0" name=""/>
        <dsp:cNvSpPr/>
      </dsp:nvSpPr>
      <dsp:spPr>
        <a:xfrm>
          <a:off x="551497" y="1415387"/>
          <a:ext cx="7720965" cy="442800"/>
        </a:xfrm>
        <a:prstGeom prst="roundRect">
          <a:avLst/>
        </a:prstGeom>
        <a:gradFill rotWithShape="0">
          <a:gsLst>
            <a:gs pos="0">
              <a:schemeClr val="accent3">
                <a:hueOff val="-4201291"/>
                <a:satOff val="-23665"/>
                <a:lumOff val="8726"/>
                <a:alphaOff val="0"/>
                <a:tint val="98000"/>
                <a:lumMod val="110000"/>
              </a:schemeClr>
            </a:gs>
            <a:gs pos="84000">
              <a:schemeClr val="accent3">
                <a:hueOff val="-4201291"/>
                <a:satOff val="-23665"/>
                <a:lumOff val="872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Annual guideline-based health monitoring</a:t>
          </a:r>
        </a:p>
      </dsp:txBody>
      <dsp:txXfrm>
        <a:off x="573113" y="1437003"/>
        <a:ext cx="7677733" cy="399568"/>
      </dsp:txXfrm>
    </dsp:sp>
    <dsp:sp modelId="{D1398CB9-3965-7C47-B021-EE39432F8EFD}">
      <dsp:nvSpPr>
        <dsp:cNvPr id="0" name=""/>
        <dsp:cNvSpPr/>
      </dsp:nvSpPr>
      <dsp:spPr>
        <a:xfrm>
          <a:off x="0" y="3025937"/>
          <a:ext cx="1102995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6047" tIns="312420" rIns="8560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Resources to support behavior change </a:t>
          </a:r>
        </a:p>
      </dsp:txBody>
      <dsp:txXfrm>
        <a:off x="0" y="3025937"/>
        <a:ext cx="11029950" cy="626062"/>
      </dsp:txXfrm>
    </dsp:sp>
    <dsp:sp modelId="{79B87F72-DF26-E34E-963D-2E0EB1EC26F0}">
      <dsp:nvSpPr>
        <dsp:cNvPr id="0" name=""/>
        <dsp:cNvSpPr/>
      </dsp:nvSpPr>
      <dsp:spPr>
        <a:xfrm>
          <a:off x="551497" y="2804537"/>
          <a:ext cx="7720965" cy="442800"/>
        </a:xfrm>
        <a:prstGeom prst="roundRect">
          <a:avLst/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Incentives/Tools</a:t>
          </a:r>
        </a:p>
      </dsp:txBody>
      <dsp:txXfrm>
        <a:off x="573113" y="2826153"/>
        <a:ext cx="7677733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FCE02-9E1F-AF41-9075-D0C7814C3F25}">
      <dsp:nvSpPr>
        <dsp:cNvPr id="0" name=""/>
        <dsp:cNvSpPr/>
      </dsp:nvSpPr>
      <dsp:spPr>
        <a:xfrm>
          <a:off x="2059" y="1781092"/>
          <a:ext cx="2366698" cy="118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Physical activity</a:t>
          </a:r>
        </a:p>
      </dsp:txBody>
      <dsp:txXfrm>
        <a:off x="36718" y="1815751"/>
        <a:ext cx="2297380" cy="1114031"/>
      </dsp:txXfrm>
    </dsp:sp>
    <dsp:sp modelId="{77A040BA-005D-C241-84F7-67417D7B948D}">
      <dsp:nvSpPr>
        <dsp:cNvPr id="0" name=""/>
        <dsp:cNvSpPr/>
      </dsp:nvSpPr>
      <dsp:spPr>
        <a:xfrm>
          <a:off x="2960432" y="1781092"/>
          <a:ext cx="2366698" cy="118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800861"/>
                <a:satOff val="-15777"/>
                <a:lumOff val="5817"/>
                <a:alphaOff val="0"/>
                <a:tint val="98000"/>
                <a:lumMod val="110000"/>
              </a:schemeClr>
            </a:gs>
            <a:gs pos="84000">
              <a:schemeClr val="accent3">
                <a:hueOff val="-2800861"/>
                <a:satOff val="-15777"/>
                <a:lumOff val="581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Nutrition</a:t>
          </a:r>
        </a:p>
      </dsp:txBody>
      <dsp:txXfrm>
        <a:off x="2995091" y="1815751"/>
        <a:ext cx="2297380" cy="1114031"/>
      </dsp:txXfrm>
    </dsp:sp>
    <dsp:sp modelId="{00A4715D-BEE4-5845-A8A8-94CCAD557430}">
      <dsp:nvSpPr>
        <dsp:cNvPr id="0" name=""/>
        <dsp:cNvSpPr/>
      </dsp:nvSpPr>
      <dsp:spPr>
        <a:xfrm>
          <a:off x="5918805" y="1781092"/>
          <a:ext cx="2366698" cy="118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601721"/>
                <a:satOff val="-31553"/>
                <a:lumOff val="11634"/>
                <a:alphaOff val="0"/>
                <a:tint val="98000"/>
                <a:lumMod val="110000"/>
              </a:schemeClr>
            </a:gs>
            <a:gs pos="84000">
              <a:schemeClr val="accent3">
                <a:hueOff val="-5601721"/>
                <a:satOff val="-31553"/>
                <a:lumOff val="1163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Cognitive Training</a:t>
          </a:r>
        </a:p>
      </dsp:txBody>
      <dsp:txXfrm>
        <a:off x="5953464" y="1815751"/>
        <a:ext cx="2297380" cy="1114031"/>
      </dsp:txXfrm>
    </dsp:sp>
    <dsp:sp modelId="{D53C9FBA-50C8-0B40-B308-548A0AA8F943}">
      <dsp:nvSpPr>
        <dsp:cNvPr id="0" name=""/>
        <dsp:cNvSpPr/>
      </dsp:nvSpPr>
      <dsp:spPr>
        <a:xfrm>
          <a:off x="8877179" y="1781092"/>
          <a:ext cx="2366698" cy="118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Guideline-based Health Coaching</a:t>
          </a:r>
        </a:p>
      </dsp:txBody>
      <dsp:txXfrm>
        <a:off x="8911838" y="1815751"/>
        <a:ext cx="2297380" cy="1114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344F-A419-1A45-9634-688019B0305E}">
      <dsp:nvSpPr>
        <dsp:cNvPr id="0" name=""/>
        <dsp:cNvSpPr/>
      </dsp:nvSpPr>
      <dsp:spPr>
        <a:xfrm>
          <a:off x="6452535" y="3285966"/>
          <a:ext cx="2387158" cy="154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5601721"/>
              <a:satOff val="-31553"/>
              <a:lumOff val="1163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Cohesion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Reality sharing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Normalizing</a:t>
          </a:r>
        </a:p>
      </dsp:txBody>
      <dsp:txXfrm>
        <a:off x="7202651" y="3706519"/>
        <a:ext cx="1603074" cy="1091816"/>
      </dsp:txXfrm>
    </dsp:sp>
    <dsp:sp modelId="{D4BE80B4-D10B-6C4D-B870-6CD88E147414}">
      <dsp:nvSpPr>
        <dsp:cNvPr id="0" name=""/>
        <dsp:cNvSpPr/>
      </dsp:nvSpPr>
      <dsp:spPr>
        <a:xfrm>
          <a:off x="2557698" y="3285966"/>
          <a:ext cx="2387158" cy="154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Motivation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Goal-setting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Relapse-prevention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Success/Barriers</a:t>
          </a:r>
        </a:p>
      </dsp:txBody>
      <dsp:txXfrm>
        <a:off x="2591666" y="3706519"/>
        <a:ext cx="1603074" cy="1091816"/>
      </dsp:txXfrm>
    </dsp:sp>
    <dsp:sp modelId="{AA90A432-AD7B-8D44-908A-AFD606D66896}">
      <dsp:nvSpPr>
        <dsp:cNvPr id="0" name=""/>
        <dsp:cNvSpPr/>
      </dsp:nvSpPr>
      <dsp:spPr>
        <a:xfrm>
          <a:off x="6452535" y="0"/>
          <a:ext cx="2387158" cy="154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2800861"/>
              <a:satOff val="-15777"/>
              <a:lumOff val="58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Exercise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Safety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Nutrition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Technology</a:t>
          </a:r>
        </a:p>
      </dsp:txBody>
      <dsp:txXfrm>
        <a:off x="7202651" y="33968"/>
        <a:ext cx="1603074" cy="1091816"/>
      </dsp:txXfrm>
    </dsp:sp>
    <dsp:sp modelId="{19C417E8-5C05-7346-8991-936CB249289A}">
      <dsp:nvSpPr>
        <dsp:cNvPr id="0" name=""/>
        <dsp:cNvSpPr/>
      </dsp:nvSpPr>
      <dsp:spPr>
        <a:xfrm>
          <a:off x="2557698" y="0"/>
          <a:ext cx="2387158" cy="154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Physical activity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MIND Nutrition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Cognitive Training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Health Coaching</a:t>
          </a:r>
        </a:p>
      </dsp:txBody>
      <dsp:txXfrm>
        <a:off x="2591666" y="33968"/>
        <a:ext cx="1603074" cy="1091816"/>
      </dsp:txXfrm>
    </dsp:sp>
    <dsp:sp modelId="{2F8F0513-5A3A-564F-B335-C46516142BE4}">
      <dsp:nvSpPr>
        <dsp:cNvPr id="0" name=""/>
        <dsp:cNvSpPr/>
      </dsp:nvSpPr>
      <dsp:spPr>
        <a:xfrm>
          <a:off x="3557985" y="275441"/>
          <a:ext cx="2092387" cy="2092387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Behavioral Domain Roll out</a:t>
          </a:r>
        </a:p>
      </dsp:txBody>
      <dsp:txXfrm>
        <a:off x="4170831" y="888287"/>
        <a:ext cx="1479541" cy="1479541"/>
      </dsp:txXfrm>
    </dsp:sp>
    <dsp:sp modelId="{ECD783A2-4638-9B46-B0F3-F69426B3A652}">
      <dsp:nvSpPr>
        <dsp:cNvPr id="0" name=""/>
        <dsp:cNvSpPr/>
      </dsp:nvSpPr>
      <dsp:spPr>
        <a:xfrm rot="5400000">
          <a:off x="5747019" y="275441"/>
          <a:ext cx="2092387" cy="2092387"/>
        </a:xfrm>
        <a:prstGeom prst="pieWedge">
          <a:avLst/>
        </a:prstGeom>
        <a:gradFill rotWithShape="0">
          <a:gsLst>
            <a:gs pos="0">
              <a:schemeClr val="accent3">
                <a:hueOff val="-2800861"/>
                <a:satOff val="-15777"/>
                <a:lumOff val="5817"/>
                <a:alphaOff val="0"/>
                <a:tint val="98000"/>
                <a:lumMod val="110000"/>
              </a:schemeClr>
            </a:gs>
            <a:gs pos="84000">
              <a:schemeClr val="accent3">
                <a:hueOff val="-2800861"/>
                <a:satOff val="-15777"/>
                <a:lumOff val="581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Education</a:t>
          </a:r>
        </a:p>
      </dsp:txBody>
      <dsp:txXfrm rot="-5400000">
        <a:off x="5747019" y="888287"/>
        <a:ext cx="1479541" cy="1479541"/>
      </dsp:txXfrm>
    </dsp:sp>
    <dsp:sp modelId="{088F26C4-F0EB-8B43-A7FB-53F404150075}">
      <dsp:nvSpPr>
        <dsp:cNvPr id="0" name=""/>
        <dsp:cNvSpPr/>
      </dsp:nvSpPr>
      <dsp:spPr>
        <a:xfrm rot="10800000">
          <a:off x="5747019" y="2464475"/>
          <a:ext cx="2092387" cy="2092387"/>
        </a:xfrm>
        <a:prstGeom prst="pieWedge">
          <a:avLst/>
        </a:prstGeom>
        <a:gradFill rotWithShape="0">
          <a:gsLst>
            <a:gs pos="0">
              <a:schemeClr val="accent3">
                <a:hueOff val="-5601721"/>
                <a:satOff val="-31553"/>
                <a:lumOff val="11634"/>
                <a:alphaOff val="0"/>
                <a:tint val="98000"/>
                <a:lumMod val="110000"/>
              </a:schemeClr>
            </a:gs>
            <a:gs pos="84000">
              <a:schemeClr val="accent3">
                <a:hueOff val="-5601721"/>
                <a:satOff val="-31553"/>
                <a:lumOff val="1163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Group-processes</a:t>
          </a:r>
        </a:p>
      </dsp:txBody>
      <dsp:txXfrm rot="10800000">
        <a:off x="5747019" y="2464475"/>
        <a:ext cx="1479541" cy="1479541"/>
      </dsp:txXfrm>
    </dsp:sp>
    <dsp:sp modelId="{ACCC31B6-BA9A-1441-877F-805084F0A274}">
      <dsp:nvSpPr>
        <dsp:cNvPr id="0" name=""/>
        <dsp:cNvSpPr/>
      </dsp:nvSpPr>
      <dsp:spPr>
        <a:xfrm rot="16200000">
          <a:off x="3557985" y="2464475"/>
          <a:ext cx="2092387" cy="2092387"/>
        </a:xfrm>
        <a:prstGeom prst="pieWedge">
          <a:avLst/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Self-regulation</a:t>
          </a:r>
        </a:p>
      </dsp:txBody>
      <dsp:txXfrm rot="5400000">
        <a:off x="4170831" y="2464475"/>
        <a:ext cx="1479541" cy="1479541"/>
      </dsp:txXfrm>
    </dsp:sp>
    <dsp:sp modelId="{ED7AEB0B-794B-6941-B878-14BA609EABDC}">
      <dsp:nvSpPr>
        <dsp:cNvPr id="0" name=""/>
        <dsp:cNvSpPr/>
      </dsp:nvSpPr>
      <dsp:spPr>
        <a:xfrm>
          <a:off x="5337481" y="1981244"/>
          <a:ext cx="722429" cy="62819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E83142-8196-E648-B354-485E8CBEE9DA}">
      <dsp:nvSpPr>
        <dsp:cNvPr id="0" name=""/>
        <dsp:cNvSpPr/>
      </dsp:nvSpPr>
      <dsp:spPr>
        <a:xfrm rot="10800000">
          <a:off x="5337481" y="2222859"/>
          <a:ext cx="722429" cy="62819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F051F-26E4-7947-8A62-E726086D991A}">
      <dsp:nvSpPr>
        <dsp:cNvPr id="0" name=""/>
        <dsp:cNvSpPr/>
      </dsp:nvSpPr>
      <dsp:spPr>
        <a:xfrm>
          <a:off x="0" y="253543"/>
          <a:ext cx="1102995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6047" tIns="312420" rIns="8560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Cognitive Training</a:t>
          </a:r>
        </a:p>
      </dsp:txBody>
      <dsp:txXfrm>
        <a:off x="0" y="253543"/>
        <a:ext cx="11029950" cy="850500"/>
      </dsp:txXfrm>
    </dsp:sp>
    <dsp:sp modelId="{B863BF57-B333-5F47-A9CF-25F12CA0627F}">
      <dsp:nvSpPr>
        <dsp:cNvPr id="0" name=""/>
        <dsp:cNvSpPr/>
      </dsp:nvSpPr>
      <dsp:spPr>
        <a:xfrm>
          <a:off x="551497" y="32143"/>
          <a:ext cx="7720965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Technology</a:t>
          </a:r>
        </a:p>
      </dsp:txBody>
      <dsp:txXfrm>
        <a:off x="573113" y="53759"/>
        <a:ext cx="7677733" cy="399568"/>
      </dsp:txXfrm>
    </dsp:sp>
    <dsp:sp modelId="{3360B3D2-1369-C248-84AC-3EE8B007A6DD}">
      <dsp:nvSpPr>
        <dsp:cNvPr id="0" name=""/>
        <dsp:cNvSpPr/>
      </dsp:nvSpPr>
      <dsp:spPr>
        <a:xfrm>
          <a:off x="0" y="1406444"/>
          <a:ext cx="1102995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4201291"/>
              <a:satOff val="-23665"/>
              <a:lumOff val="872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6047" tIns="312420" rIns="8560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Interactive patient management 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Integrates 3rd party vendors &amp; study DMS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Communication with participants</a:t>
          </a:r>
        </a:p>
      </dsp:txBody>
      <dsp:txXfrm>
        <a:off x="0" y="1406444"/>
        <a:ext cx="11029950" cy="1086750"/>
      </dsp:txXfrm>
    </dsp:sp>
    <dsp:sp modelId="{5A26F61D-0C07-064F-8FCD-693E62D65F90}">
      <dsp:nvSpPr>
        <dsp:cNvPr id="0" name=""/>
        <dsp:cNvSpPr/>
      </dsp:nvSpPr>
      <dsp:spPr>
        <a:xfrm>
          <a:off x="551497" y="1185044"/>
          <a:ext cx="7720965" cy="442800"/>
        </a:xfrm>
        <a:prstGeom prst="roundRect">
          <a:avLst/>
        </a:prstGeom>
        <a:gradFill rotWithShape="0">
          <a:gsLst>
            <a:gs pos="0">
              <a:schemeClr val="accent3">
                <a:hueOff val="-4201291"/>
                <a:satOff val="-23665"/>
                <a:lumOff val="8726"/>
                <a:alphaOff val="0"/>
                <a:tint val="98000"/>
                <a:lumMod val="110000"/>
              </a:schemeClr>
            </a:gs>
            <a:gs pos="84000">
              <a:schemeClr val="accent3">
                <a:hueOff val="-4201291"/>
                <a:satOff val="-23665"/>
                <a:lumOff val="872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Wellpepper</a:t>
          </a:r>
          <a:endParaRPr lang="en-US" sz="1500" kern="1200" dirty="0"/>
        </a:p>
      </dsp:txBody>
      <dsp:txXfrm>
        <a:off x="573113" y="1206660"/>
        <a:ext cx="7677733" cy="399568"/>
      </dsp:txXfrm>
    </dsp:sp>
    <dsp:sp modelId="{68ECDE8C-686B-BA4F-B3FA-19DB8AFCA996}">
      <dsp:nvSpPr>
        <dsp:cNvPr id="0" name=""/>
        <dsp:cNvSpPr/>
      </dsp:nvSpPr>
      <dsp:spPr>
        <a:xfrm>
          <a:off x="0" y="2795594"/>
          <a:ext cx="1102995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6047" tIns="312420" rIns="8560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Group meetings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Telephone contacts</a:t>
          </a:r>
        </a:p>
      </dsp:txBody>
      <dsp:txXfrm>
        <a:off x="0" y="2795594"/>
        <a:ext cx="11029950" cy="850500"/>
      </dsp:txXfrm>
    </dsp:sp>
    <dsp:sp modelId="{3DF15ADB-B0B2-E34C-AA04-77D7DB26EADC}">
      <dsp:nvSpPr>
        <dsp:cNvPr id="0" name=""/>
        <dsp:cNvSpPr/>
      </dsp:nvSpPr>
      <dsp:spPr>
        <a:xfrm>
          <a:off x="551497" y="2574194"/>
          <a:ext cx="7720965" cy="442800"/>
        </a:xfrm>
        <a:prstGeom prst="roundRect">
          <a:avLst/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Regular Contact</a:t>
          </a:r>
        </a:p>
      </dsp:txBody>
      <dsp:txXfrm>
        <a:off x="573113" y="2595810"/>
        <a:ext cx="7677733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A652-71F5-BB4B-A709-48563ABB760E}">
      <dsp:nvSpPr>
        <dsp:cNvPr id="0" name=""/>
        <dsp:cNvSpPr/>
      </dsp:nvSpPr>
      <dsp:spPr>
        <a:xfrm>
          <a:off x="6436597" y="3268710"/>
          <a:ext cx="2374621" cy="153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5601721"/>
              <a:satOff val="-31553"/>
              <a:lumOff val="1163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Group processes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Relationships</a:t>
          </a:r>
        </a:p>
      </dsp:txBody>
      <dsp:txXfrm>
        <a:off x="7182774" y="3687054"/>
        <a:ext cx="1594655" cy="1086082"/>
      </dsp:txXfrm>
    </dsp:sp>
    <dsp:sp modelId="{CDCA3E39-F69D-0F4C-A97C-F1E2FCAB010A}">
      <dsp:nvSpPr>
        <dsp:cNvPr id="0" name=""/>
        <dsp:cNvSpPr/>
      </dsp:nvSpPr>
      <dsp:spPr>
        <a:xfrm>
          <a:off x="2562214" y="3268710"/>
          <a:ext cx="2374621" cy="153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Navigators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Interventionists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Toolbox</a:t>
          </a:r>
        </a:p>
      </dsp:txBody>
      <dsp:txXfrm>
        <a:off x="2596004" y="3687054"/>
        <a:ext cx="1594655" cy="1086082"/>
      </dsp:txXfrm>
    </dsp:sp>
    <dsp:sp modelId="{CDF7CF57-41FE-6448-A3EE-630D17FCEA1B}">
      <dsp:nvSpPr>
        <dsp:cNvPr id="0" name=""/>
        <dsp:cNvSpPr/>
      </dsp:nvSpPr>
      <dsp:spPr>
        <a:xfrm>
          <a:off x="6436597" y="0"/>
          <a:ext cx="2374621" cy="153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2800861"/>
              <a:satOff val="-15777"/>
              <a:lumOff val="58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Physical/Community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Social/Interpersonal Communication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Motivational Interviewing</a:t>
          </a:r>
        </a:p>
      </dsp:txBody>
      <dsp:txXfrm>
        <a:off x="7182774" y="33790"/>
        <a:ext cx="1594655" cy="1086082"/>
      </dsp:txXfrm>
    </dsp:sp>
    <dsp:sp modelId="{D66E11F7-CD57-1A45-811D-B00C7EC461E8}">
      <dsp:nvSpPr>
        <dsp:cNvPr id="0" name=""/>
        <dsp:cNvSpPr/>
      </dsp:nvSpPr>
      <dsp:spPr>
        <a:xfrm>
          <a:off x="2562214" y="0"/>
          <a:ext cx="2374621" cy="153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Social Cognitive Theory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Self-determination Theory</a:t>
          </a:r>
        </a:p>
      </dsp:txBody>
      <dsp:txXfrm>
        <a:off x="2596004" y="33790"/>
        <a:ext cx="1594655" cy="1086082"/>
      </dsp:txXfrm>
    </dsp:sp>
    <dsp:sp modelId="{E638BB54-8E42-BF4D-83C7-14322C9AFCDA}">
      <dsp:nvSpPr>
        <dsp:cNvPr id="0" name=""/>
        <dsp:cNvSpPr/>
      </dsp:nvSpPr>
      <dsp:spPr>
        <a:xfrm>
          <a:off x="3557248" y="273994"/>
          <a:ext cx="2081399" cy="208139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Theoretical Foundations</a:t>
          </a:r>
          <a:endParaRPr lang="en-US" sz="1100" kern="1200" dirty="0"/>
        </a:p>
      </dsp:txBody>
      <dsp:txXfrm>
        <a:off x="4166876" y="883622"/>
        <a:ext cx="1471771" cy="1471771"/>
      </dsp:txXfrm>
    </dsp:sp>
    <dsp:sp modelId="{12535CF5-C2AF-DE41-83FF-117334477A18}">
      <dsp:nvSpPr>
        <dsp:cNvPr id="0" name=""/>
        <dsp:cNvSpPr/>
      </dsp:nvSpPr>
      <dsp:spPr>
        <a:xfrm rot="5400000">
          <a:off x="5734786" y="273994"/>
          <a:ext cx="2081399" cy="2081399"/>
        </a:xfrm>
        <a:prstGeom prst="pieWedge">
          <a:avLst/>
        </a:prstGeom>
        <a:gradFill rotWithShape="0">
          <a:gsLst>
            <a:gs pos="0">
              <a:schemeClr val="accent3">
                <a:hueOff val="-2800861"/>
                <a:satOff val="-15777"/>
                <a:lumOff val="5817"/>
                <a:alphaOff val="0"/>
                <a:tint val="98000"/>
                <a:lumMod val="110000"/>
              </a:schemeClr>
            </a:gs>
            <a:gs pos="84000">
              <a:schemeClr val="accent3">
                <a:hueOff val="-2800861"/>
                <a:satOff val="-15777"/>
                <a:lumOff val="581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Environment</a:t>
          </a:r>
          <a:endParaRPr lang="en-US" sz="1400" kern="1200" dirty="0"/>
        </a:p>
      </dsp:txBody>
      <dsp:txXfrm rot="-5400000">
        <a:off x="5734786" y="883622"/>
        <a:ext cx="1471771" cy="1471771"/>
      </dsp:txXfrm>
    </dsp:sp>
    <dsp:sp modelId="{2A72837E-0481-4C43-AFA1-FCD82FF4E243}">
      <dsp:nvSpPr>
        <dsp:cNvPr id="0" name=""/>
        <dsp:cNvSpPr/>
      </dsp:nvSpPr>
      <dsp:spPr>
        <a:xfrm rot="10800000">
          <a:off x="5734786" y="2451532"/>
          <a:ext cx="2081399" cy="2081399"/>
        </a:xfrm>
        <a:prstGeom prst="pieWedge">
          <a:avLst/>
        </a:prstGeom>
        <a:gradFill rotWithShape="0">
          <a:gsLst>
            <a:gs pos="0">
              <a:schemeClr val="accent3">
                <a:hueOff val="-5601721"/>
                <a:satOff val="-31553"/>
                <a:lumOff val="11634"/>
                <a:alphaOff val="0"/>
                <a:tint val="98000"/>
                <a:lumMod val="110000"/>
              </a:schemeClr>
            </a:gs>
            <a:gs pos="84000">
              <a:schemeClr val="accent3">
                <a:hueOff val="-5601721"/>
                <a:satOff val="-31553"/>
                <a:lumOff val="1163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Groups/tribes</a:t>
          </a:r>
        </a:p>
      </dsp:txBody>
      <dsp:txXfrm rot="10800000">
        <a:off x="5734786" y="2451532"/>
        <a:ext cx="1471771" cy="1471771"/>
      </dsp:txXfrm>
    </dsp:sp>
    <dsp:sp modelId="{C93F9FFD-A83C-624C-9342-DFE3C2FB8043}">
      <dsp:nvSpPr>
        <dsp:cNvPr id="0" name=""/>
        <dsp:cNvSpPr/>
      </dsp:nvSpPr>
      <dsp:spPr>
        <a:xfrm rot="16200000">
          <a:off x="3557248" y="2451532"/>
          <a:ext cx="2081399" cy="2081399"/>
        </a:xfrm>
        <a:prstGeom prst="pieWedge">
          <a:avLst/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Accountability/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Support</a:t>
          </a:r>
        </a:p>
      </dsp:txBody>
      <dsp:txXfrm rot="5400000">
        <a:off x="4166876" y="2451532"/>
        <a:ext cx="1471771" cy="1471771"/>
      </dsp:txXfrm>
    </dsp:sp>
    <dsp:sp modelId="{5D1D81B5-9711-8C48-86B9-4DAD0881251B}">
      <dsp:nvSpPr>
        <dsp:cNvPr id="0" name=""/>
        <dsp:cNvSpPr/>
      </dsp:nvSpPr>
      <dsp:spPr>
        <a:xfrm>
          <a:off x="5327399" y="1970840"/>
          <a:ext cx="718635" cy="62490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261444-B4BC-0740-8CAB-F258875854F6}">
      <dsp:nvSpPr>
        <dsp:cNvPr id="0" name=""/>
        <dsp:cNvSpPr/>
      </dsp:nvSpPr>
      <dsp:spPr>
        <a:xfrm rot="10800000">
          <a:off x="5327399" y="2211186"/>
          <a:ext cx="718635" cy="62490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7D8B-4B73-8A48-BDFE-DBA7875F0F4F}">
      <dsp:nvSpPr>
        <dsp:cNvPr id="0" name=""/>
        <dsp:cNvSpPr/>
      </dsp:nvSpPr>
      <dsp:spPr>
        <a:xfrm>
          <a:off x="0" y="422878"/>
          <a:ext cx="11029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E60CD7-3D83-034B-AD1C-8D1619B2E788}">
      <dsp:nvSpPr>
        <dsp:cNvPr id="0" name=""/>
        <dsp:cNvSpPr/>
      </dsp:nvSpPr>
      <dsp:spPr>
        <a:xfrm>
          <a:off x="551497" y="9598"/>
          <a:ext cx="7720965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Nonconscious processes</a:t>
          </a:r>
        </a:p>
      </dsp:txBody>
      <dsp:txXfrm>
        <a:off x="591846" y="49947"/>
        <a:ext cx="7640267" cy="745862"/>
      </dsp:txXfrm>
    </dsp:sp>
    <dsp:sp modelId="{736C1574-1948-884D-89F8-0BBCFE56EB84}">
      <dsp:nvSpPr>
        <dsp:cNvPr id="0" name=""/>
        <dsp:cNvSpPr/>
      </dsp:nvSpPr>
      <dsp:spPr>
        <a:xfrm>
          <a:off x="0" y="1692959"/>
          <a:ext cx="11029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4201291"/>
              <a:satOff val="-23665"/>
              <a:lumOff val="872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57ACD-76C3-D84B-8D49-6B4B16F75214}">
      <dsp:nvSpPr>
        <dsp:cNvPr id="0" name=""/>
        <dsp:cNvSpPr/>
      </dsp:nvSpPr>
      <dsp:spPr>
        <a:xfrm>
          <a:off x="551497" y="1279678"/>
          <a:ext cx="7720965" cy="826560"/>
        </a:xfrm>
        <a:prstGeom prst="roundRect">
          <a:avLst/>
        </a:prstGeom>
        <a:gradFill rotWithShape="0">
          <a:gsLst>
            <a:gs pos="0">
              <a:schemeClr val="accent3">
                <a:hueOff val="-4201291"/>
                <a:satOff val="-23665"/>
                <a:lumOff val="8726"/>
                <a:alphaOff val="0"/>
                <a:tint val="98000"/>
                <a:lumMod val="110000"/>
              </a:schemeClr>
            </a:gs>
            <a:gs pos="84000">
              <a:schemeClr val="accent3">
                <a:hueOff val="-4201291"/>
                <a:satOff val="-23665"/>
                <a:lumOff val="872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Other behaviors (e.g., Sleep)</a:t>
          </a:r>
        </a:p>
      </dsp:txBody>
      <dsp:txXfrm>
        <a:off x="591846" y="1320027"/>
        <a:ext cx="7640267" cy="745862"/>
      </dsp:txXfrm>
    </dsp:sp>
    <dsp:sp modelId="{1A04072C-604D-3C4A-A57A-0CFFD5E92D7A}">
      <dsp:nvSpPr>
        <dsp:cNvPr id="0" name=""/>
        <dsp:cNvSpPr/>
      </dsp:nvSpPr>
      <dsp:spPr>
        <a:xfrm>
          <a:off x="0" y="2963039"/>
          <a:ext cx="11029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04FCD9-EB8C-2245-9185-035E2D7FC57C}">
      <dsp:nvSpPr>
        <dsp:cNvPr id="0" name=""/>
        <dsp:cNvSpPr/>
      </dsp:nvSpPr>
      <dsp:spPr>
        <a:xfrm>
          <a:off x="551497" y="2549759"/>
          <a:ext cx="7720965" cy="826560"/>
        </a:xfrm>
        <a:prstGeom prst="roundRect">
          <a:avLst/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Upstream Socio-cultural influences</a:t>
          </a:r>
        </a:p>
      </dsp:txBody>
      <dsp:txXfrm>
        <a:off x="591846" y="2590108"/>
        <a:ext cx="7640267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7606-7071-5E4C-BA96-750510FA5F0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EBF0C-0CC0-EF49-8540-98AFD5C5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19811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fi-FI" dirty="0">
              <a:latin typeface="Times" charset="0"/>
            </a:endParaRPr>
          </a:p>
        </p:txBody>
      </p:sp>
      <p:sp>
        <p:nvSpPr>
          <p:cNvPr id="11981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" charset="0"/>
              </a:defRPr>
            </a:lvl1pPr>
            <a:lvl2pPr marL="699896" indent="-269191">
              <a:defRPr sz="2200">
                <a:solidFill>
                  <a:schemeClr val="tx1"/>
                </a:solidFill>
                <a:latin typeface="Times" charset="0"/>
              </a:defRPr>
            </a:lvl2pPr>
            <a:lvl3pPr marL="1076763" indent="-215353">
              <a:defRPr sz="2200">
                <a:solidFill>
                  <a:schemeClr val="tx1"/>
                </a:solidFill>
                <a:latin typeface="Times" charset="0"/>
              </a:defRPr>
            </a:lvl3pPr>
            <a:lvl4pPr marL="1507469" indent="-215353">
              <a:defRPr sz="2200">
                <a:solidFill>
                  <a:schemeClr val="tx1"/>
                </a:solidFill>
                <a:latin typeface="Times" charset="0"/>
              </a:defRPr>
            </a:lvl4pPr>
            <a:lvl5pPr marL="1938174" indent="-215353">
              <a:defRPr sz="2200">
                <a:solidFill>
                  <a:schemeClr val="tx1"/>
                </a:solidFill>
                <a:latin typeface="Times" charset="0"/>
              </a:defRPr>
            </a:lvl5pPr>
            <a:lvl6pPr marL="2368878" indent="-2153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6pPr>
            <a:lvl7pPr marL="2799584" indent="-2153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7pPr>
            <a:lvl8pPr marL="3230289" indent="-2153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8pPr>
            <a:lvl9pPr marL="3660994" indent="-2153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8289CF1-EC1D-48CB-819F-9B98F64192CF}" type="slidenum">
              <a:rPr lang="sv-SE" altLang="fi-FI" sz="1100">
                <a:solidFill>
                  <a:srgbClr val="000000"/>
                </a:solidFill>
              </a:rPr>
              <a:pPr/>
              <a:t>3</a:t>
            </a:fld>
            <a:endParaRPr lang="sv-SE" altLang="fi-FI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8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Assess effects of random assignment to a Self-Guided vs. Structured Lifestyle Intervention focused on increasing aerobic exercise, adherence to the MIND diet, cognitive and social stimulation, and guideline-based health coaching to manage cardiometabolic risk factors on 2-year cognitive trajectory (based on a global cognitive composite outcome)</a:t>
            </a:r>
            <a:r>
              <a:rPr lang="en-GB" dirty="0"/>
              <a:t>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primary composite outcome for the POINTER trial will be calculated as follows: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scores for each contributing test will be converted to z-scores by dividing the differences between individual scores from the cohort-wide mean at baseline by the cohort-wide standard deviation at baseline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z-scores will be ordered so that positive scores reflect better performance and negative scores reflect worse performance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weighted average of the contributing z-scores will be obtained by domain, provided that at least 50% are present (if not, the composite score will be considered missing)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average will be re-normalized by subtracting it from the cohort-wide mean at baseline and dividing this difference by the cohort-wide standard deviation at baseline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8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BF0C-0CC0-EF49-8540-98AFD5C58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677A-FA23-45A7-A9B5-B87E003B7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0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rgbClr val="490D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25E8C0-6BA2-4F4A-A4C1-0B2923879865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11BE-09A2-413C-9D01-B02A3C3C117F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3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D816A2-2E15-4171-AD8C-115BF608D78C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490D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1553"/>
                </a:solidFill>
              </a:defRPr>
            </a:lvl1pPr>
          </a:lstStyle>
          <a:p>
            <a:fld id="{52011E91-DB8D-469C-9D71-8B283CD174B0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91553"/>
                </a:solidFill>
              </a:defRPr>
            </a:lvl1pPr>
          </a:lstStyle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>
                <a:solidFill>
                  <a:srgbClr val="391553"/>
                </a:solidFill>
              </a:defRPr>
            </a:lvl1pPr>
          </a:lstStyle>
          <a:p>
            <a:fld id="{D08C63BC-E48A-D449-9298-07F852173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2FCB0C-0153-684E-AF78-BDC593E68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13" y="702156"/>
            <a:ext cx="2916994" cy="8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A4BE21-3535-4E27-8EBE-872D82CE38D5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68DD-DFAF-4B80-A3B0-1A1C3250AC2F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FF9-D3CA-4E69-9F14-9BFA18168795}" type="datetime1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rgbClr val="490D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BE27-194B-41C4-99E6-ED8B83EE4A4A}" type="datetime1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F5D74F-A731-8B4F-AC15-19661BF248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13" y="702156"/>
            <a:ext cx="2916994" cy="8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CF63-1D26-4D76-A7AC-652917A3668E}" type="datetime1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8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4DFFB1-751E-4883-8F3E-EEDD0E6BAF45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8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F629-6AAD-405A-A7C1-3599D21031BC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3BC-E48A-D449-9298-07F8521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91553"/>
                </a:solidFill>
              </a:defRPr>
            </a:lvl1pPr>
          </a:lstStyle>
          <a:p>
            <a:fld id="{7BE9BADB-69A1-4D0D-8BF1-A6757427D87F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rgbClr val="391553"/>
                </a:solidFill>
              </a:defRPr>
            </a:lvl1pPr>
          </a:lstStyle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91553"/>
                </a:solidFill>
              </a:defRPr>
            </a:lvl1pPr>
          </a:lstStyle>
          <a:p>
            <a:fld id="{D08C63BC-E48A-D449-9298-07F852173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90D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5ACD6F-4AFB-2141-BC27-32C5184F9F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28510" y="6035739"/>
            <a:ext cx="1170074" cy="264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C8B422-6711-164F-982D-F119442D29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05951" y="6035738"/>
            <a:ext cx="1462119" cy="2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B183F-5900-7243-A878-27F32080E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Changing multiple behaviors to prevent Alzheimer's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427A72-9816-434C-908E-4348713EC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Jeffrey a. Katula, </a:t>
            </a:r>
            <a:r>
              <a:rPr lang="en-US" dirty="0" err="1"/>
              <a:t>ph.d.</a:t>
            </a:r>
            <a:r>
              <a:rPr lang="en-US" dirty="0"/>
              <a:t> For the us pointer investigative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F4A9F8-FD38-B14E-8E32-6643C43D2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3" y="3885738"/>
            <a:ext cx="5879122" cy="1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7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9BD9F-3996-494F-81F2-E1FF9F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change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C27E5-61F6-C941-89DD-AE1577C7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B23042-0A17-7947-A891-18E7FB028073}"/>
              </a:ext>
            </a:extLst>
          </p:cNvPr>
          <p:cNvSpPr/>
          <p:nvPr/>
        </p:nvSpPr>
        <p:spPr>
          <a:xfrm>
            <a:off x="533956" y="5900216"/>
            <a:ext cx="10332053" cy="533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FC3530D4-55A5-F24E-935A-F814E3727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70436"/>
              </p:ext>
            </p:extLst>
          </p:nvPr>
        </p:nvGraphicFramePr>
        <p:xfrm>
          <a:off x="533956" y="1847502"/>
          <a:ext cx="11373434" cy="480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9892420" y="6316936"/>
            <a:ext cx="22995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cap="all" dirty="0">
                <a:solidFill>
                  <a:srgbClr val="391553"/>
                </a:solidFill>
              </a:rPr>
              <a:t>Jeffrey Katula, "Achieving and Sustaining Behavior Change to Benefit Older Adults" Dec 6-7, 2018</a:t>
            </a:r>
            <a:endParaRPr lang="en-US" sz="900" cap="all" dirty="0">
              <a:solidFill>
                <a:srgbClr val="391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1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5D04D-060C-9748-A116-6647A8DC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concerns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DD67601-548C-A441-BC5B-489EAE984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03367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8776D-612B-224A-83C7-21795DB3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7141" y="6494415"/>
            <a:ext cx="6017718" cy="365125"/>
          </a:xfrm>
        </p:spPr>
        <p:txBody>
          <a:bodyPr/>
          <a:lstStyle/>
          <a:p>
            <a:r>
              <a:rPr lang="en-US" dirty="0" smtClean="0"/>
              <a:t>Jeffrey Katula,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7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26740" r="18459" b="11163"/>
          <a:stretch/>
        </p:blipFill>
        <p:spPr bwMode="auto">
          <a:xfrm>
            <a:off x="0" y="1511301"/>
            <a:ext cx="12210214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1637" y="3960609"/>
            <a:ext cx="142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0D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U.S. POINTER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4409" y="3599102"/>
            <a:ext cx="13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0D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U.K. FINGER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8409" y="281052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0D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2705" y="509652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0D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2296" y="4006777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0D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0D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77289" y="5593277"/>
            <a:ext cx="227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0D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 Your Brain </a:t>
            </a:r>
          </a:p>
        </p:txBody>
      </p:sp>
      <p:sp>
        <p:nvSpPr>
          <p:cNvPr id="9" name="Oval 8"/>
          <p:cNvSpPr/>
          <p:nvPr/>
        </p:nvSpPr>
        <p:spPr>
          <a:xfrm>
            <a:off x="8000409" y="4385323"/>
            <a:ext cx="727379" cy="684620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58809" y="3941414"/>
            <a:ext cx="406400" cy="342309"/>
          </a:xfrm>
          <a:prstGeom prst="ellipse">
            <a:avLst/>
          </a:prstGeom>
          <a:noFill/>
          <a:ln w="57150"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48422" y="3624706"/>
            <a:ext cx="406400" cy="34230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94029" y="3959725"/>
            <a:ext cx="321587" cy="263640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6809" y="2810523"/>
            <a:ext cx="3251200" cy="98533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9444" y="308397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Can-Thumb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0888" y="4283721"/>
            <a:ext cx="21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Germany, Spain, Italy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0886" y="491185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India</a:t>
            </a:r>
          </a:p>
        </p:txBody>
      </p:sp>
      <p:sp>
        <p:nvSpPr>
          <p:cNvPr id="18" name="Oval 17"/>
          <p:cNvSpPr/>
          <p:nvPr/>
        </p:nvSpPr>
        <p:spPr>
          <a:xfrm>
            <a:off x="3237908" y="5888551"/>
            <a:ext cx="727379" cy="85514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5287" y="6301412"/>
            <a:ext cx="109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Argentina</a:t>
            </a:r>
          </a:p>
        </p:txBody>
      </p:sp>
      <p:sp>
        <p:nvSpPr>
          <p:cNvPr id="20" name="Oval 19"/>
          <p:cNvSpPr/>
          <p:nvPr/>
        </p:nvSpPr>
        <p:spPr>
          <a:xfrm>
            <a:off x="1806320" y="4387424"/>
            <a:ext cx="994030" cy="524431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6714" y="4885277"/>
            <a:ext cx="86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Mexico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039" y="432994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Japan</a:t>
            </a:r>
          </a:p>
        </p:txBody>
      </p:sp>
      <p:sp>
        <p:nvSpPr>
          <p:cNvPr id="23" name="Oval 22"/>
          <p:cNvSpPr/>
          <p:nvPr/>
        </p:nvSpPr>
        <p:spPr>
          <a:xfrm>
            <a:off x="10215249" y="3941414"/>
            <a:ext cx="632080" cy="524431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62" y="26870"/>
            <a:ext cx="4218647" cy="147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ruta 1"/>
          <p:cNvSpPr txBox="1">
            <a:spLocks noChangeArrowheads="1"/>
          </p:cNvSpPr>
          <p:nvPr/>
        </p:nvSpPr>
        <p:spPr bwMode="auto">
          <a:xfrm>
            <a:off x="6959733" y="6321638"/>
            <a:ext cx="2183156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v-S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alz.org/</a:t>
            </a:r>
            <a:r>
              <a:rPr kumimoji="0" lang="sv-S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wwfingers</a:t>
            </a:r>
            <a:endParaRPr kumimoji="0" lang="sv-SE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Oval 12"/>
          <p:cNvSpPr/>
          <p:nvPr/>
        </p:nvSpPr>
        <p:spPr>
          <a:xfrm>
            <a:off x="5901878" y="3548603"/>
            <a:ext cx="321587" cy="263640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12"/>
          <p:cNvSpPr/>
          <p:nvPr/>
        </p:nvSpPr>
        <p:spPr>
          <a:xfrm>
            <a:off x="10144281" y="5909026"/>
            <a:ext cx="321587" cy="268490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11"/>
          <p:cNvSpPr/>
          <p:nvPr/>
        </p:nvSpPr>
        <p:spPr>
          <a:xfrm>
            <a:off x="6230435" y="3107252"/>
            <a:ext cx="406400" cy="34230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1609" y="3595545"/>
            <a:ext cx="133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Netherlands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8730"/>
            <a:ext cx="2527090" cy="365125"/>
          </a:xfrm>
        </p:spPr>
        <p:txBody>
          <a:bodyPr/>
          <a:lstStyle/>
          <a:p>
            <a:r>
              <a:rPr lang="en-US" dirty="0" smtClean="0"/>
              <a:t>Jeffrey Katula,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0" grpId="0"/>
      <p:bldP spid="16" grpId="0"/>
      <p:bldP spid="15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5" grpId="0" animBg="1"/>
      <p:bldP spid="28" grpId="0" animBg="1"/>
      <p:bldP spid="30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11FDD-6F93-DB4D-9383-1EBEED89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426FAE-6EAB-504E-83B0-01D44514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664" y="6492875"/>
            <a:ext cx="6083929" cy="365125"/>
          </a:xfrm>
        </p:spPr>
        <p:txBody>
          <a:bodyPr/>
          <a:lstStyle/>
          <a:p>
            <a:r>
              <a:rPr lang="en-US" dirty="0" smtClean="0"/>
              <a:t>Jeffrey Katula, "Achieving and Sustaining Behavior Change to Benefit Older Adults" Dec 6-7, 2018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E475D4-127B-D840-9AB9-9CEC998EC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250" y="1878388"/>
            <a:ext cx="4696758" cy="40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43CA0-CEF9-504B-9329-B528024E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Self-guided arm contact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2B34CD-ED67-D446-9E75-509F8B4D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290DB9-902F-884B-B64A-67861DF28E54}"/>
              </a:ext>
            </a:extLst>
          </p:cNvPr>
          <p:cNvSpPr/>
          <p:nvPr/>
        </p:nvSpPr>
        <p:spPr>
          <a:xfrm>
            <a:off x="420491" y="5873518"/>
            <a:ext cx="10137809" cy="520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apture.pdf">
            <a:extLst>
              <a:ext uri="{FF2B5EF4-FFF2-40B4-BE49-F238E27FC236}">
                <a16:creationId xmlns:a16="http://schemas.microsoft.com/office/drawing/2014/main" xmlns="" id="{344915D3-1AAC-874C-9D8B-201F118D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0" y="1974334"/>
            <a:ext cx="8196564" cy="4623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27095D-3705-094C-B858-E93FC89CC7CF}"/>
              </a:ext>
            </a:extLst>
          </p:cNvPr>
          <p:cNvSpPr txBox="1"/>
          <p:nvPr/>
        </p:nvSpPr>
        <p:spPr>
          <a:xfrm>
            <a:off x="2055732" y="3076923"/>
            <a:ext cx="89437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Self-guided Lifestyle Intervention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4454" y="6618130"/>
            <a:ext cx="6072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cap="all" dirty="0">
                <a:solidFill>
                  <a:srgbClr val="391553"/>
                </a:solidFill>
              </a:rPr>
              <a:t>Jeffrey Katula, "Achieving and Sustaining Behavior Change to Benefit Older Adults" Dec 6-7, 2018</a:t>
            </a:r>
            <a:endParaRPr lang="en-US" sz="900" cap="all" dirty="0">
              <a:solidFill>
                <a:srgbClr val="391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2214E-687B-2E46-86DE-DC4D4DC5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Schedule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903A3-B227-FB4E-B322-CDC6985A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34815A-D31E-4D42-ABE8-28AD8D3AA7E5}"/>
              </a:ext>
            </a:extLst>
          </p:cNvPr>
          <p:cNvSpPr/>
          <p:nvPr/>
        </p:nvSpPr>
        <p:spPr>
          <a:xfrm>
            <a:off x="581192" y="5951811"/>
            <a:ext cx="10031188" cy="48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C294DD-FB6F-B54A-ABB5-1C353242B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41" y="1802935"/>
            <a:ext cx="6510021" cy="5000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17409" y="6157442"/>
            <a:ext cx="1771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cap="all" dirty="0">
                <a:solidFill>
                  <a:srgbClr val="391553"/>
                </a:solidFill>
              </a:rPr>
              <a:t>Jeffrey Katula, "Achieving and Sustaining Behavior Change to Benefit Older Adults" Dec 6-7, 2018</a:t>
            </a:r>
            <a:endParaRPr lang="en-US" sz="900" cap="all" dirty="0">
              <a:solidFill>
                <a:srgbClr val="391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4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F0AA3-D356-644F-8252-0B4D3746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Investigative team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57903-6BC6-AC42-8A23-F0841819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E88742-8336-4A42-B92E-6F9DFD0BA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13" y="702156"/>
            <a:ext cx="2916994" cy="863710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2AB48755-153C-AE48-9883-437098E08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391"/>
              </p:ext>
            </p:extLst>
          </p:nvPr>
        </p:nvGraphicFramePr>
        <p:xfrm>
          <a:off x="412510" y="1908893"/>
          <a:ext cx="11366981" cy="232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FC2C23E2-7DF6-5845-B2CF-C44FBA11D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008675"/>
              </p:ext>
            </p:extLst>
          </p:nvPr>
        </p:nvGraphicFramePr>
        <p:xfrm>
          <a:off x="412509" y="4231603"/>
          <a:ext cx="11366982" cy="232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20DD28-8198-3C4F-9386-FA0CDF0B6B9F}"/>
              </a:ext>
            </a:extLst>
          </p:cNvPr>
          <p:cNvSpPr txBox="1"/>
          <p:nvPr/>
        </p:nvSpPr>
        <p:spPr>
          <a:xfrm>
            <a:off x="412509" y="2853511"/>
            <a:ext cx="2488820" cy="1299102"/>
          </a:xfrm>
          <a:prstGeom prst="rect">
            <a:avLst/>
          </a:prstGeom>
          <a:solidFill>
            <a:schemeClr val="accent3">
              <a:tint val="40000"/>
              <a:hueOff val="0"/>
              <a:satOff val="0"/>
              <a:lumOff val="0"/>
            </a:schemeClr>
          </a:solidFill>
        </p:spPr>
        <p:txBody>
          <a:bodyPr wrap="square" numCol="2" rtlCol="0">
            <a:normAutofit/>
          </a:bodyPr>
          <a:lstStyle/>
          <a:p>
            <a:r>
              <a:rPr lang="en-US" sz="1100" b="1" u="sng" dirty="0"/>
              <a:t>Laura Baker, PhD</a:t>
            </a:r>
          </a:p>
          <a:p>
            <a:r>
              <a:rPr lang="en-US" sz="1100" b="1" u="sng" dirty="0"/>
              <a:t>Mark </a:t>
            </a:r>
            <a:r>
              <a:rPr lang="en-US" sz="1100" b="1" u="sng" dirty="0" err="1"/>
              <a:t>Espeland</a:t>
            </a:r>
            <a:r>
              <a:rPr lang="en-US" sz="1100" b="1" u="sng" dirty="0"/>
              <a:t>, PhD</a:t>
            </a:r>
          </a:p>
          <a:p>
            <a:r>
              <a:rPr lang="en-US" sz="1100" b="1" dirty="0"/>
              <a:t>Jeff Katula, PhD</a:t>
            </a:r>
          </a:p>
          <a:p>
            <a:r>
              <a:rPr lang="en-US" sz="1100" b="1" dirty="0"/>
              <a:t>Nancy Woolard</a:t>
            </a:r>
          </a:p>
          <a:p>
            <a:r>
              <a:rPr lang="en-US" sz="1100" b="1" dirty="0" err="1"/>
              <a:t>Jin</a:t>
            </a:r>
            <a:r>
              <a:rPr lang="en-US" sz="1100" b="1" dirty="0"/>
              <a:t> Su, PhD</a:t>
            </a:r>
          </a:p>
          <a:p>
            <a:r>
              <a:rPr lang="en-US" sz="1100" b="1" dirty="0"/>
              <a:t>Scott Rushing</a:t>
            </a:r>
          </a:p>
          <a:p>
            <a:r>
              <a:rPr lang="en-US" sz="1100" b="1" dirty="0"/>
              <a:t>Julia Robertson</a:t>
            </a:r>
          </a:p>
          <a:p>
            <a:r>
              <a:rPr lang="en-US" sz="1100" b="1" dirty="0"/>
              <a:t>Iris </a:t>
            </a:r>
            <a:r>
              <a:rPr lang="en-US" sz="1100" b="1" dirty="0" err="1"/>
              <a:t>Leng</a:t>
            </a:r>
            <a:r>
              <a:rPr lang="en-US" sz="1100" b="1" dirty="0"/>
              <a:t>, PhD</a:t>
            </a:r>
          </a:p>
          <a:p>
            <a:r>
              <a:rPr lang="en-US" sz="1100" b="1" dirty="0"/>
              <a:t>Dan Beavers, PhD</a:t>
            </a:r>
          </a:p>
          <a:p>
            <a:r>
              <a:rPr lang="en-US" sz="1100" b="1" dirty="0"/>
              <a:t>Sam Lockhart, PhD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509" y="6627168"/>
            <a:ext cx="6072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cap="all" dirty="0">
                <a:solidFill>
                  <a:srgbClr val="391553"/>
                </a:solidFill>
              </a:rPr>
              <a:t>Jeffrey Katula, "Achieving and Sustaining Behavior Change to Benefit Older Adults" Dec 6-7, 2018</a:t>
            </a:r>
            <a:endParaRPr lang="en-US" sz="900" cap="all" dirty="0">
              <a:solidFill>
                <a:srgbClr val="391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1D401-AFF7-914D-AC4F-58A210297D2E}"/>
              </a:ext>
            </a:extLst>
          </p:cNvPr>
          <p:cNvSpPr/>
          <p:nvPr/>
        </p:nvSpPr>
        <p:spPr>
          <a:xfrm>
            <a:off x="0" y="0"/>
            <a:ext cx="12192000" cy="232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570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90" y="126195"/>
            <a:ext cx="2677821" cy="3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" y="135007"/>
            <a:ext cx="6497079" cy="18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5876925"/>
            <a:ext cx="1189143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3" name="Bildobjekt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46" y="126194"/>
            <a:ext cx="3632915" cy="24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A4FC187-BF38-A843-8AD7-FCB19AD2840C}"/>
              </a:ext>
            </a:extLst>
          </p:cNvPr>
          <p:cNvGrpSpPr/>
          <p:nvPr/>
        </p:nvGrpSpPr>
        <p:grpSpPr>
          <a:xfrm>
            <a:off x="581192" y="2762699"/>
            <a:ext cx="7403298" cy="3057349"/>
            <a:chOff x="740577" y="2762699"/>
            <a:chExt cx="7568234" cy="3020226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35209" y="2762699"/>
              <a:ext cx="4673601" cy="196463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21917" tIns="60958" rIns="121917" bIns="60958" anchor="ctr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fi-FI" sz="2100" b="1" dirty="0">
                  <a:solidFill>
                    <a:srgbClr val="000000"/>
                  </a:solidFill>
                  <a:ea typeface="ＭＳ Ｐゴシック" charset="0"/>
                </a:rPr>
                <a:t>MULTIDOMAIN INTERVENTION</a:t>
              </a:r>
            </a:p>
            <a:p>
              <a:pPr algn="ctr" defTabSz="1219170" fontAlgn="base"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GB" b="1" dirty="0">
                  <a:solidFill>
                    <a:srgbClr val="000000"/>
                  </a:solidFill>
                  <a:ea typeface="ＭＳ Ｐゴシック" charset="0"/>
                </a:rPr>
                <a:t>Nutrition</a:t>
              </a:r>
            </a:p>
            <a:p>
              <a:pPr algn="ctr" defTabSz="1219170" fontAlgn="base"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GB" b="1" dirty="0">
                  <a:solidFill>
                    <a:srgbClr val="000000"/>
                  </a:solidFill>
                  <a:ea typeface="ＭＳ Ｐゴシック" charset="0"/>
                </a:rPr>
                <a:t>Exercise </a:t>
              </a:r>
            </a:p>
            <a:p>
              <a:pPr algn="ctr" defTabSz="1219170" fontAlgn="base"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GB" b="1" dirty="0">
                  <a:solidFill>
                    <a:srgbClr val="000000"/>
                  </a:solidFill>
                  <a:ea typeface="ＭＳ Ｐゴシック" charset="0"/>
                </a:rPr>
                <a:t>Cognitive training </a:t>
              </a:r>
            </a:p>
            <a:p>
              <a:pPr algn="ctr" defTabSz="1219170" fontAlgn="base"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GB" b="1" dirty="0">
                  <a:solidFill>
                    <a:srgbClr val="000000"/>
                  </a:solidFill>
                  <a:ea typeface="ＭＳ Ｐゴシック" charset="0"/>
                </a:rPr>
                <a:t>Vascular risk monitoring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635208" y="4984766"/>
              <a:ext cx="4673602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 type="triangle" w="lg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1917" tIns="60958" rIns="121917" bIns="60958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3200">
                <a:solidFill>
                  <a:srgbClr val="000000"/>
                </a:solidFill>
                <a:latin typeface="Times"/>
                <a:ea typeface="ＭＳ Ｐゴシック" charset="0"/>
              </a:endParaRPr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3906338" y="4756203"/>
              <a:ext cx="1129470" cy="430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121917" tIns="60958" rIns="121917" bIns="6095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i-FI" b="1">
                  <a:solidFill>
                    <a:srgbClr val="000000"/>
                  </a:solidFill>
                </a:rPr>
                <a:t>2 </a:t>
              </a:r>
              <a:r>
                <a:rPr lang="fi-FI" b="1" dirty="0" err="1">
                  <a:solidFill>
                    <a:srgbClr val="000000"/>
                  </a:solidFill>
                </a:rPr>
                <a:t>years</a:t>
              </a:r>
              <a:endParaRPr lang="fi-FI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635210" y="5331520"/>
              <a:ext cx="4673601" cy="45140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21917" tIns="60958" rIns="121917" bIns="60958" anchor="ctr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i-FI" sz="2100" b="1" dirty="0">
                  <a:solidFill>
                    <a:srgbClr val="000000"/>
                  </a:solidFill>
                  <a:ea typeface="ＭＳ Ｐゴシック" charset="0"/>
                </a:rPr>
                <a:t>REGULAR HEALTH ADVICE</a:t>
              </a:r>
            </a:p>
          </p:txBody>
        </p:sp>
        <p:sp>
          <p:nvSpPr>
            <p:cNvPr id="109581" name="textruta 21"/>
            <p:cNvSpPr txBox="1">
              <a:spLocks noChangeArrowheads="1"/>
            </p:cNvSpPr>
            <p:nvPr/>
          </p:nvSpPr>
          <p:spPr bwMode="auto">
            <a:xfrm>
              <a:off x="740577" y="4689160"/>
              <a:ext cx="2434522" cy="73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600">
                  <a:solidFill>
                    <a:schemeClr val="accent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fi-FI">
                  <a:solidFill>
                    <a:srgbClr val="000000"/>
                  </a:solidFill>
                </a:rPr>
                <a:t>N = 1260</a:t>
              </a:r>
              <a:br>
                <a:rPr lang="en-GB" altLang="fi-FI">
                  <a:solidFill>
                    <a:srgbClr val="000000"/>
                  </a:solidFill>
                </a:rPr>
              </a:br>
              <a:r>
                <a:rPr lang="en-GB" altLang="fi-FI">
                  <a:solidFill>
                    <a:srgbClr val="000000"/>
                  </a:solidFill>
                </a:rPr>
                <a:t>Age: 60-77 years</a:t>
              </a:r>
            </a:p>
          </p:txBody>
        </p:sp>
        <p:pic>
          <p:nvPicPr>
            <p:cNvPr id="109584" name="Picture 2" descr="FINGER_p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67" y="3141663"/>
              <a:ext cx="2279651" cy="531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2675469" y="4135280"/>
              <a:ext cx="1368183" cy="874872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1917" tIns="60958" rIns="121917" bIns="60958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3200">
                <a:solidFill>
                  <a:srgbClr val="000000"/>
                </a:solidFill>
                <a:latin typeface="Times"/>
                <a:ea typeface="ＭＳ Ｐゴシック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675469" y="4984766"/>
              <a:ext cx="1368183" cy="56136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1917" tIns="60958" rIns="121917" bIns="60958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3200">
                <a:solidFill>
                  <a:srgbClr val="000000"/>
                </a:solidFill>
                <a:latin typeface="Times"/>
                <a:ea typeface="ＭＳ Ｐゴシック" charset="0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FE7A38-5DCD-7C4E-8D63-CE62FFF8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356" y="6502331"/>
            <a:ext cx="6917210" cy="365125"/>
          </a:xfrm>
        </p:spPr>
        <p:txBody>
          <a:bodyPr/>
          <a:lstStyle/>
          <a:p>
            <a:r>
              <a:rPr lang="en-US" dirty="0" smtClean="0"/>
              <a:t>Jeffrey Katula, "Achieving and Sustaining Behavior Change to Benefit Older Adults" Dec 6-7,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0707" y="2590095"/>
            <a:ext cx="2815184" cy="4009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0724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994CE-EFCF-E840-AF7F-67D39015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AB364F-E619-DD48-8DF0-C46D457A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E12343D7-0ADD-8144-AD47-4265CB74A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595845"/>
              </p:ext>
            </p:extLst>
          </p:nvPr>
        </p:nvGraphicFramePr>
        <p:xfrm>
          <a:off x="581192" y="2127100"/>
          <a:ext cx="11029615" cy="432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81192" y="6627168"/>
            <a:ext cx="6072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cap="all" dirty="0">
                <a:solidFill>
                  <a:srgbClr val="391553"/>
                </a:solidFill>
              </a:rPr>
              <a:t>Jeffrey Katula, "Achieving and Sustaining Behavior Change to Benefit Older Adults" Dec 6-7, 2018</a:t>
            </a:r>
            <a:endParaRPr lang="en-US" sz="900" cap="all" dirty="0">
              <a:solidFill>
                <a:srgbClr val="391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8" y="1942266"/>
            <a:ext cx="8406804" cy="4915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15FC3-1C01-D748-B33D-CEC83CED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7497" y="6393287"/>
            <a:ext cx="2706986" cy="365125"/>
          </a:xfrm>
        </p:spPr>
        <p:txBody>
          <a:bodyPr/>
          <a:lstStyle/>
          <a:p>
            <a:r>
              <a:rPr lang="en-US" dirty="0" smtClean="0"/>
              <a:t>Jeffrey Katula,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DB7C9-8C68-CF42-9EB5-BE8E3624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Self-guided lifestyle intervention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498AF-58C7-EB4B-A84D-C46C6FC6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4" y="6551813"/>
            <a:ext cx="6035032" cy="365125"/>
          </a:xfrm>
        </p:spPr>
        <p:txBody>
          <a:bodyPr/>
          <a:lstStyle/>
          <a:p>
            <a:r>
              <a:rPr lang="en-US" dirty="0" smtClean="0"/>
              <a:t>Jeffrey Katula, "Achieving and Sustaining Behavior Change to Benefit Older Adults" Dec 6-7, 2018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08E72DF0-ED2A-FC47-9099-0E3B5D813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7067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31333F-4511-3D49-8099-F448A1A0B767}"/>
              </a:ext>
            </a:extLst>
          </p:cNvPr>
          <p:cNvSpPr txBox="1"/>
          <p:nvPr/>
        </p:nvSpPr>
        <p:spPr>
          <a:xfrm>
            <a:off x="3891355" y="2772115"/>
            <a:ext cx="4537625" cy="656885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Cognitive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CVD Risk Factors</a:t>
            </a:r>
          </a:p>
        </p:txBody>
      </p:sp>
    </p:spTree>
    <p:extLst>
      <p:ext uri="{BB962C8B-B14F-4D97-AF65-F5344CB8AC3E}">
        <p14:creationId xmlns:p14="http://schemas.microsoft.com/office/powerpoint/2010/main" val="254467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97344-A1CB-FC40-8015-04EDEA13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Lifestyle Intervention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CFA81-CEA8-F244-A715-5510B6D1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4D4C1D8D-26AC-6341-8196-0D3E46BEE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773908"/>
              </p:ext>
            </p:extLst>
          </p:nvPr>
        </p:nvGraphicFramePr>
        <p:xfrm>
          <a:off x="581192" y="1862172"/>
          <a:ext cx="11245937" cy="474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059752" y="6627168"/>
            <a:ext cx="6072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cap="all" dirty="0">
                <a:solidFill>
                  <a:srgbClr val="391553"/>
                </a:solidFill>
              </a:rPr>
              <a:t>Jeffrey Katula, "Achieving and Sustaining Behavior Change to Benefit Older Adults" Dec 6-7, 2018</a:t>
            </a:r>
            <a:endParaRPr lang="en-US" sz="900" cap="all" dirty="0">
              <a:solidFill>
                <a:srgbClr val="391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5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412C8-6E3A-9D4D-B38C-621CBC73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8108945" cy="1013800"/>
          </a:xfrm>
        </p:spPr>
        <p:txBody>
          <a:bodyPr/>
          <a:lstStyle/>
          <a:p>
            <a:r>
              <a:rPr lang="en-US" dirty="0"/>
              <a:t>Group-mediated cognitive behavioral Module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55F9AB-0A33-B94E-9984-D51A13F7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Jeffrey Katula, "Achieving and Sustaining Behavior Change to Benefit Older Adults" Dec 6-7, 2018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CCB60C-6427-4641-8FCF-535C2BE69FE0}"/>
              </a:ext>
            </a:extLst>
          </p:cNvPr>
          <p:cNvSpPr/>
          <p:nvPr/>
        </p:nvSpPr>
        <p:spPr>
          <a:xfrm>
            <a:off x="581192" y="5734072"/>
            <a:ext cx="9977108" cy="86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1B9C134F-EB35-0B42-B81D-51A61847F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535603"/>
              </p:ext>
            </p:extLst>
          </p:nvPr>
        </p:nvGraphicFramePr>
        <p:xfrm>
          <a:off x="213582" y="1915568"/>
          <a:ext cx="11397393" cy="483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859224" y="6291979"/>
            <a:ext cx="23991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cap="all" dirty="0">
                <a:solidFill>
                  <a:srgbClr val="391553"/>
                </a:solidFill>
              </a:rPr>
              <a:t>Jeffrey Katula, "Achieving and Sustaining Behavior Change to Benefit Older Adults" Dec 6-7, 2018</a:t>
            </a:r>
            <a:endParaRPr lang="en-US" sz="900" cap="all" dirty="0">
              <a:solidFill>
                <a:srgbClr val="391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4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DE3BE-E35E-AE4F-BB81-3B8E3DB8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tracking/management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D4DEFD71-648A-B145-B680-6F8BC8B3A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2794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B35A04-E6D7-2C46-9B9D-F1A30798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5454" y="6496559"/>
            <a:ext cx="6081092" cy="365125"/>
          </a:xfrm>
        </p:spPr>
        <p:txBody>
          <a:bodyPr/>
          <a:lstStyle/>
          <a:p>
            <a:r>
              <a:rPr lang="en-US" dirty="0" smtClean="0"/>
              <a:t>Jeffrey Katula,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493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{D91A7474-3040-9747-8942-63405B02F582}tf10001123</Template>
  <TotalTime>4637</TotalTime>
  <Words>902</Words>
  <Application>Microsoft Office PowerPoint</Application>
  <PresentationFormat>Widescreen</PresentationFormat>
  <Paragraphs>191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Gill Sans MT</vt:lpstr>
      <vt:lpstr>Times</vt:lpstr>
      <vt:lpstr>Wingdings</vt:lpstr>
      <vt:lpstr>Wingdings 2</vt:lpstr>
      <vt:lpstr>Dividend</vt:lpstr>
      <vt:lpstr>Changing multiple behaviors to prevent Alzheimer's disease</vt:lpstr>
      <vt:lpstr>Investigative team</vt:lpstr>
      <vt:lpstr>PowerPoint Presentation</vt:lpstr>
      <vt:lpstr>Objectives</vt:lpstr>
      <vt:lpstr>community partnership</vt:lpstr>
      <vt:lpstr>Self-guided lifestyle intervention</vt:lpstr>
      <vt:lpstr>Structured Lifestyle Intervention</vt:lpstr>
      <vt:lpstr>Group-mediated cognitive behavioral Module</vt:lpstr>
      <vt:lpstr>Participant tracking/management</vt:lpstr>
      <vt:lpstr>Behavior change</vt:lpstr>
      <vt:lpstr>Other concerns</vt:lpstr>
      <vt:lpstr>PowerPoint Presentation</vt:lpstr>
      <vt:lpstr>outcomes</vt:lpstr>
      <vt:lpstr>Self-guided arm contact schedule</vt:lpstr>
      <vt:lpstr>Contact Schedule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multiple behaviors to prevent alzheimer’s disease</dc:title>
  <dc:creator>Katula, Jeffrey</dc:creator>
  <cp:lastModifiedBy>Elizabeth Pritchett-Montavon</cp:lastModifiedBy>
  <cp:revision>55</cp:revision>
  <dcterms:created xsi:type="dcterms:W3CDTF">2018-11-29T13:55:43Z</dcterms:created>
  <dcterms:modified xsi:type="dcterms:W3CDTF">2019-01-07T17:19:45Z</dcterms:modified>
</cp:coreProperties>
</file>